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827" r:id="rId1"/>
  </p:sldMasterIdLst>
  <p:notesMasterIdLst>
    <p:notesMasterId r:id="rId8"/>
  </p:notesMasterIdLst>
  <p:sldIdLst>
    <p:sldId id="258" r:id="rId2"/>
    <p:sldId id="264" r:id="rId3"/>
    <p:sldId id="265" r:id="rId4"/>
    <p:sldId id="260" r:id="rId5"/>
    <p:sldId id="271" r:id="rId6"/>
    <p:sldId id="270" r:id="rId7"/>
  </p:sldIdLst>
  <p:sldSz cx="9144000" cy="6858000" type="screen4x3"/>
  <p:notesSz cx="6858000" cy="9144000"/>
  <p:embeddedFontLst>
    <p:embeddedFont>
      <p:font typeface="Gulim" panose="020B0503020000020004" pitchFamily="34" charset="-127"/>
      <p:regular r:id="rId9"/>
    </p:embeddedFon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Franklin Gothic Book" panose="020B0503020102020204" pitchFamily="34" charset="0"/>
      <p:regular r:id="rId14"/>
      <p:italic r:id="rId15"/>
    </p:embeddedFont>
    <p:embeddedFont>
      <p:font typeface="Wingdings 2" panose="05020102010507070707" pitchFamily="18" charset="2"/>
      <p:regular r:id="rId16"/>
    </p:embeddedFont>
  </p:embeddedFontLst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Gulim" pitchFamily="34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Gulim" pitchFamily="34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Gulim" pitchFamily="34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Gulim" pitchFamily="34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Gulim" pitchFamily="34" charset="-127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Gulim" pitchFamily="34" charset="-127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Gulim" pitchFamily="34" charset="-127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Gulim" pitchFamily="34" charset="-127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Gulim" pitchFamily="34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FF00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585" autoAdjust="0"/>
  </p:normalViewPr>
  <p:slideViewPr>
    <p:cSldViewPr>
      <p:cViewPr varScale="1">
        <p:scale>
          <a:sx n="80" d="100"/>
          <a:sy n="80" d="100"/>
        </p:scale>
        <p:origin x="87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CAA4ED-E5F5-430C-9748-65D2E206F749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5600A912-DC33-4BA5-8034-4EB200CB2E1D}">
      <dgm:prSet phldrT="[文字]"/>
      <dgm:spPr>
        <a:solidFill>
          <a:schemeClr val="tx2"/>
        </a:solidFill>
      </dgm:spPr>
      <dgm:t>
        <a:bodyPr/>
        <a:lstStyle/>
        <a:p>
          <a:r>
            <a:rPr lang="zh-TW" altLang="en-US" dirty="0">
              <a:solidFill>
                <a:schemeClr val="bg1"/>
              </a:solidFill>
            </a:rPr>
            <a:t>前世</a:t>
          </a:r>
        </a:p>
      </dgm:t>
    </dgm:pt>
    <dgm:pt modelId="{4A48D9CE-A9F5-4A86-8F03-0DEBEF69F8C0}" type="parTrans" cxnId="{748F4905-830D-4208-B317-D15474CEF7AF}">
      <dgm:prSet/>
      <dgm:spPr/>
      <dgm:t>
        <a:bodyPr/>
        <a:lstStyle/>
        <a:p>
          <a:endParaRPr lang="zh-TW" altLang="en-US"/>
        </a:p>
      </dgm:t>
    </dgm:pt>
    <dgm:pt modelId="{482A1B79-81B4-4BA8-B9EC-8743A0E19AB2}" type="sibTrans" cxnId="{748F4905-830D-4208-B317-D15474CEF7AF}">
      <dgm:prSet/>
      <dgm:spPr/>
      <dgm:t>
        <a:bodyPr/>
        <a:lstStyle/>
        <a:p>
          <a:endParaRPr lang="zh-TW" altLang="en-US"/>
        </a:p>
      </dgm:t>
    </dgm:pt>
    <dgm:pt modelId="{DA98361E-5880-4319-8852-186990703F26}">
      <dgm:prSet phldrT="[文字]"/>
      <dgm:spPr>
        <a:solidFill>
          <a:srgbClr val="7030A0"/>
        </a:solidFill>
      </dgm:spPr>
      <dgm:t>
        <a:bodyPr/>
        <a:lstStyle/>
        <a:p>
          <a:r>
            <a:rPr lang="zh-TW" altLang="en-US" dirty="0"/>
            <a:t>今生</a:t>
          </a:r>
        </a:p>
      </dgm:t>
    </dgm:pt>
    <dgm:pt modelId="{11936283-162F-4CD0-9454-0E44CEFE87D4}" type="parTrans" cxnId="{B5719674-BD82-4186-92BC-FA97D4A53D86}">
      <dgm:prSet/>
      <dgm:spPr/>
      <dgm:t>
        <a:bodyPr/>
        <a:lstStyle/>
        <a:p>
          <a:endParaRPr lang="zh-TW" altLang="en-US"/>
        </a:p>
      </dgm:t>
    </dgm:pt>
    <dgm:pt modelId="{0149FE9E-D5C0-4710-9D8E-47F98A935108}" type="sibTrans" cxnId="{B5719674-BD82-4186-92BC-FA97D4A53D86}">
      <dgm:prSet/>
      <dgm:spPr/>
      <dgm:t>
        <a:bodyPr/>
        <a:lstStyle/>
        <a:p>
          <a:endParaRPr lang="zh-TW" altLang="en-US"/>
        </a:p>
      </dgm:t>
    </dgm:pt>
    <dgm:pt modelId="{F6D59010-AD3A-4C2C-B5A2-3B80559FAAF7}">
      <dgm:prSet phldrT="[文字]"/>
      <dgm:spPr>
        <a:solidFill>
          <a:srgbClr val="996633"/>
        </a:solidFill>
      </dgm:spPr>
      <dgm:t>
        <a:bodyPr/>
        <a:lstStyle/>
        <a:p>
          <a:r>
            <a:rPr lang="zh-TW" altLang="en-US" dirty="0"/>
            <a:t>來世</a:t>
          </a:r>
        </a:p>
      </dgm:t>
    </dgm:pt>
    <dgm:pt modelId="{3CCDE2A4-C28A-4037-8BB9-5919B98E049C}" type="parTrans" cxnId="{D7CEE672-B4E6-47E3-A5D6-A4D00D4D7A75}">
      <dgm:prSet/>
      <dgm:spPr/>
      <dgm:t>
        <a:bodyPr/>
        <a:lstStyle/>
        <a:p>
          <a:endParaRPr lang="zh-TW" altLang="en-US"/>
        </a:p>
      </dgm:t>
    </dgm:pt>
    <dgm:pt modelId="{CA1B6939-929A-4583-874E-AD5A51656A5B}" type="sibTrans" cxnId="{D7CEE672-B4E6-47E3-A5D6-A4D00D4D7A75}">
      <dgm:prSet/>
      <dgm:spPr/>
      <dgm:t>
        <a:bodyPr/>
        <a:lstStyle/>
        <a:p>
          <a:endParaRPr lang="zh-TW" altLang="en-US"/>
        </a:p>
      </dgm:t>
    </dgm:pt>
    <dgm:pt modelId="{F8B0397A-020C-450C-865B-5F43214C80EE}" type="pres">
      <dgm:prSet presAssocID="{E3CAA4ED-E5F5-430C-9748-65D2E206F749}" presName="compositeShape" presStyleCnt="0">
        <dgm:presLayoutVars>
          <dgm:chMax val="7"/>
          <dgm:dir/>
          <dgm:resizeHandles val="exact"/>
        </dgm:presLayoutVars>
      </dgm:prSet>
      <dgm:spPr/>
    </dgm:pt>
    <dgm:pt modelId="{51DB974C-7E93-4065-9B78-4F75082B95EE}" type="pres">
      <dgm:prSet presAssocID="{E3CAA4ED-E5F5-430C-9748-65D2E206F749}" presName="wedge1" presStyleLbl="node1" presStyleIdx="0" presStyleCnt="3"/>
      <dgm:spPr/>
    </dgm:pt>
    <dgm:pt modelId="{70AB9715-8625-4437-A210-550B070A8F7F}" type="pres">
      <dgm:prSet presAssocID="{E3CAA4ED-E5F5-430C-9748-65D2E206F749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9313ED48-F7CF-46E2-8BA7-EB09000CE184}" type="pres">
      <dgm:prSet presAssocID="{E3CAA4ED-E5F5-430C-9748-65D2E206F749}" presName="wedge2" presStyleLbl="node1" presStyleIdx="1" presStyleCnt="3"/>
      <dgm:spPr/>
    </dgm:pt>
    <dgm:pt modelId="{DAA2FF83-50D1-4D00-9C34-97EFFC42FAEB}" type="pres">
      <dgm:prSet presAssocID="{E3CAA4ED-E5F5-430C-9748-65D2E206F749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85BEA494-62E9-4882-91F7-B3218623F740}" type="pres">
      <dgm:prSet presAssocID="{E3CAA4ED-E5F5-430C-9748-65D2E206F749}" presName="wedge3" presStyleLbl="node1" presStyleIdx="2" presStyleCnt="3"/>
      <dgm:spPr/>
    </dgm:pt>
    <dgm:pt modelId="{CB87B9BA-3AD2-4BA4-8876-D1AA54FB9EDD}" type="pres">
      <dgm:prSet presAssocID="{E3CAA4ED-E5F5-430C-9748-65D2E206F749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748F4905-830D-4208-B317-D15474CEF7AF}" srcId="{E3CAA4ED-E5F5-430C-9748-65D2E206F749}" destId="{5600A912-DC33-4BA5-8034-4EB200CB2E1D}" srcOrd="0" destOrd="0" parTransId="{4A48D9CE-A9F5-4A86-8F03-0DEBEF69F8C0}" sibTransId="{482A1B79-81B4-4BA8-B9EC-8743A0E19AB2}"/>
    <dgm:cxn modelId="{D7CEE672-B4E6-47E3-A5D6-A4D00D4D7A75}" srcId="{E3CAA4ED-E5F5-430C-9748-65D2E206F749}" destId="{F6D59010-AD3A-4C2C-B5A2-3B80559FAAF7}" srcOrd="2" destOrd="0" parTransId="{3CCDE2A4-C28A-4037-8BB9-5919B98E049C}" sibTransId="{CA1B6939-929A-4583-874E-AD5A51656A5B}"/>
    <dgm:cxn modelId="{B5719674-BD82-4186-92BC-FA97D4A53D86}" srcId="{E3CAA4ED-E5F5-430C-9748-65D2E206F749}" destId="{DA98361E-5880-4319-8852-186990703F26}" srcOrd="1" destOrd="0" parTransId="{11936283-162F-4CD0-9454-0E44CEFE87D4}" sibTransId="{0149FE9E-D5C0-4710-9D8E-47F98A935108}"/>
    <dgm:cxn modelId="{E56C6D58-02FD-420C-A017-7E55FC9C1CA1}" type="presOf" srcId="{E3CAA4ED-E5F5-430C-9748-65D2E206F749}" destId="{F8B0397A-020C-450C-865B-5F43214C80EE}" srcOrd="0" destOrd="0" presId="urn:microsoft.com/office/officeart/2005/8/layout/chart3"/>
    <dgm:cxn modelId="{E6275D81-36C5-410E-94AC-2FB98FFA813A}" type="presOf" srcId="{5600A912-DC33-4BA5-8034-4EB200CB2E1D}" destId="{70AB9715-8625-4437-A210-550B070A8F7F}" srcOrd="1" destOrd="0" presId="urn:microsoft.com/office/officeart/2005/8/layout/chart3"/>
    <dgm:cxn modelId="{66113D96-D3E2-4A9F-9A6A-489790991465}" type="presOf" srcId="{DA98361E-5880-4319-8852-186990703F26}" destId="{9313ED48-F7CF-46E2-8BA7-EB09000CE184}" srcOrd="0" destOrd="0" presId="urn:microsoft.com/office/officeart/2005/8/layout/chart3"/>
    <dgm:cxn modelId="{79E5ADAA-0B25-4D43-B34A-57C26BD88605}" type="presOf" srcId="{F6D59010-AD3A-4C2C-B5A2-3B80559FAAF7}" destId="{CB87B9BA-3AD2-4BA4-8876-D1AA54FB9EDD}" srcOrd="1" destOrd="0" presId="urn:microsoft.com/office/officeart/2005/8/layout/chart3"/>
    <dgm:cxn modelId="{98651EB3-68AE-4EEF-89FA-39EEE6470CA9}" type="presOf" srcId="{5600A912-DC33-4BA5-8034-4EB200CB2E1D}" destId="{51DB974C-7E93-4065-9B78-4F75082B95EE}" srcOrd="0" destOrd="0" presId="urn:microsoft.com/office/officeart/2005/8/layout/chart3"/>
    <dgm:cxn modelId="{FE1107C4-04EA-4EB2-A1FD-C7BB37C479FE}" type="presOf" srcId="{DA98361E-5880-4319-8852-186990703F26}" destId="{DAA2FF83-50D1-4D00-9C34-97EFFC42FAEB}" srcOrd="1" destOrd="0" presId="urn:microsoft.com/office/officeart/2005/8/layout/chart3"/>
    <dgm:cxn modelId="{6CCF7FF6-E8B4-4F26-A91A-6B79D61B4E25}" type="presOf" srcId="{F6D59010-AD3A-4C2C-B5A2-3B80559FAAF7}" destId="{85BEA494-62E9-4882-91F7-B3218623F740}" srcOrd="0" destOrd="0" presId="urn:microsoft.com/office/officeart/2005/8/layout/chart3"/>
    <dgm:cxn modelId="{DC9CE3FF-3A94-41D5-BF31-8C01DF994A63}" type="presParOf" srcId="{F8B0397A-020C-450C-865B-5F43214C80EE}" destId="{51DB974C-7E93-4065-9B78-4F75082B95EE}" srcOrd="0" destOrd="0" presId="urn:microsoft.com/office/officeart/2005/8/layout/chart3"/>
    <dgm:cxn modelId="{8A992ED3-438D-49DC-BACE-676366F9DEE4}" type="presParOf" srcId="{F8B0397A-020C-450C-865B-5F43214C80EE}" destId="{70AB9715-8625-4437-A210-550B070A8F7F}" srcOrd="1" destOrd="0" presId="urn:microsoft.com/office/officeart/2005/8/layout/chart3"/>
    <dgm:cxn modelId="{8842BB60-D71D-41A3-AE58-360F29710685}" type="presParOf" srcId="{F8B0397A-020C-450C-865B-5F43214C80EE}" destId="{9313ED48-F7CF-46E2-8BA7-EB09000CE184}" srcOrd="2" destOrd="0" presId="urn:microsoft.com/office/officeart/2005/8/layout/chart3"/>
    <dgm:cxn modelId="{EC40A036-436B-4317-8C68-110759F1AB08}" type="presParOf" srcId="{F8B0397A-020C-450C-865B-5F43214C80EE}" destId="{DAA2FF83-50D1-4D00-9C34-97EFFC42FAEB}" srcOrd="3" destOrd="0" presId="urn:microsoft.com/office/officeart/2005/8/layout/chart3"/>
    <dgm:cxn modelId="{48E3E362-2928-467B-987C-3FF05A25D527}" type="presParOf" srcId="{F8B0397A-020C-450C-865B-5F43214C80EE}" destId="{85BEA494-62E9-4882-91F7-B3218623F740}" srcOrd="4" destOrd="0" presId="urn:microsoft.com/office/officeart/2005/8/layout/chart3"/>
    <dgm:cxn modelId="{3A629355-DF36-482F-AB5C-BAE8632FB8FA}" type="presParOf" srcId="{F8B0397A-020C-450C-865B-5F43214C80EE}" destId="{CB87B9BA-3AD2-4BA4-8876-D1AA54FB9EDD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7AA398-266E-4AA2-8BE2-A4D545270917}" type="doc">
      <dgm:prSet loTypeId="urn:microsoft.com/office/officeart/2005/8/layout/hList7" loCatId="relationship" qsTypeId="urn:microsoft.com/office/officeart/2005/8/quickstyle/simple1" qsCatId="simple" csTypeId="urn:microsoft.com/office/officeart/2005/8/colors/accent1_2" csCatId="accent1" phldr="1"/>
      <dgm:spPr/>
    </dgm:pt>
    <dgm:pt modelId="{2E35AE65-99A1-4331-9A36-4D406E0648FB}">
      <dgm:prSet phldrT="[文字]"/>
      <dgm:spPr/>
      <dgm:t>
        <a:bodyPr/>
        <a:lstStyle/>
        <a:p>
          <a:r>
            <a:rPr lang="zh-TW" altLang="en-US" dirty="0"/>
            <a:t>前世</a:t>
          </a:r>
        </a:p>
      </dgm:t>
    </dgm:pt>
    <dgm:pt modelId="{2208EEDA-1AAB-4060-9B95-49E75ECCA597}" type="parTrans" cxnId="{6E0D81CF-64C4-4380-AC4C-3C4DD747C89F}">
      <dgm:prSet/>
      <dgm:spPr/>
      <dgm:t>
        <a:bodyPr/>
        <a:lstStyle/>
        <a:p>
          <a:endParaRPr lang="zh-TW" altLang="en-US"/>
        </a:p>
      </dgm:t>
    </dgm:pt>
    <dgm:pt modelId="{A0A2D69A-E103-4BF8-AAB8-3FC6935C1FA8}" type="sibTrans" cxnId="{6E0D81CF-64C4-4380-AC4C-3C4DD747C89F}">
      <dgm:prSet/>
      <dgm:spPr/>
      <dgm:t>
        <a:bodyPr/>
        <a:lstStyle/>
        <a:p>
          <a:endParaRPr lang="zh-TW" altLang="en-US"/>
        </a:p>
      </dgm:t>
    </dgm:pt>
    <dgm:pt modelId="{79320734-DEA2-41D2-BB69-B8EFB951E442}">
      <dgm:prSet phldrT="[文字]"/>
      <dgm:spPr>
        <a:solidFill>
          <a:srgbClr val="7030A0"/>
        </a:solidFill>
      </dgm:spPr>
      <dgm:t>
        <a:bodyPr/>
        <a:lstStyle/>
        <a:p>
          <a:r>
            <a:rPr lang="zh-TW" altLang="en-US" dirty="0"/>
            <a:t>今生</a:t>
          </a:r>
        </a:p>
      </dgm:t>
    </dgm:pt>
    <dgm:pt modelId="{7680515C-E70E-4BB0-BDD4-B41F72E923D6}" type="parTrans" cxnId="{7634AFEB-1FC0-4D2F-BFFC-DAD8008A7149}">
      <dgm:prSet/>
      <dgm:spPr/>
      <dgm:t>
        <a:bodyPr/>
        <a:lstStyle/>
        <a:p>
          <a:endParaRPr lang="zh-TW" altLang="en-US"/>
        </a:p>
      </dgm:t>
    </dgm:pt>
    <dgm:pt modelId="{D36856D1-E58A-4017-8A52-4B8038842E19}" type="sibTrans" cxnId="{7634AFEB-1FC0-4D2F-BFFC-DAD8008A7149}">
      <dgm:prSet/>
      <dgm:spPr/>
      <dgm:t>
        <a:bodyPr/>
        <a:lstStyle/>
        <a:p>
          <a:endParaRPr lang="zh-TW" altLang="en-US"/>
        </a:p>
      </dgm:t>
    </dgm:pt>
    <dgm:pt modelId="{93683443-19E1-4586-8879-0236363D1DA3}">
      <dgm:prSet phldrT="[文字]"/>
      <dgm:spPr>
        <a:solidFill>
          <a:srgbClr val="996633"/>
        </a:solidFill>
      </dgm:spPr>
      <dgm:t>
        <a:bodyPr/>
        <a:lstStyle/>
        <a:p>
          <a:r>
            <a:rPr lang="zh-TW" altLang="en-US" dirty="0"/>
            <a:t>來世</a:t>
          </a:r>
        </a:p>
      </dgm:t>
    </dgm:pt>
    <dgm:pt modelId="{5C3F4A11-55BE-43DB-9120-618F6A04A47E}" type="parTrans" cxnId="{03C716B4-12D4-4837-9F13-B7E5046A9607}">
      <dgm:prSet/>
      <dgm:spPr/>
      <dgm:t>
        <a:bodyPr/>
        <a:lstStyle/>
        <a:p>
          <a:endParaRPr lang="zh-TW" altLang="en-US"/>
        </a:p>
      </dgm:t>
    </dgm:pt>
    <dgm:pt modelId="{AA69E452-C586-47DA-8D1D-2733E642F9D3}" type="sibTrans" cxnId="{03C716B4-12D4-4837-9F13-B7E5046A9607}">
      <dgm:prSet/>
      <dgm:spPr/>
      <dgm:t>
        <a:bodyPr/>
        <a:lstStyle/>
        <a:p>
          <a:endParaRPr lang="zh-TW" altLang="en-US"/>
        </a:p>
      </dgm:t>
    </dgm:pt>
    <dgm:pt modelId="{34E0FBA2-EDB5-4732-8F77-459F5597CCFB}" type="pres">
      <dgm:prSet presAssocID="{A67AA398-266E-4AA2-8BE2-A4D545270917}" presName="Name0" presStyleCnt="0">
        <dgm:presLayoutVars>
          <dgm:dir/>
          <dgm:resizeHandles val="exact"/>
        </dgm:presLayoutVars>
      </dgm:prSet>
      <dgm:spPr/>
    </dgm:pt>
    <dgm:pt modelId="{F9C18F72-D09C-430E-A212-029E0DFDA0E9}" type="pres">
      <dgm:prSet presAssocID="{A67AA398-266E-4AA2-8BE2-A4D545270917}" presName="fgShape" presStyleLbl="fgShp" presStyleIdx="0" presStyleCnt="1"/>
      <dgm:spPr/>
    </dgm:pt>
    <dgm:pt modelId="{5F61B0DD-0B8F-455F-BDB5-22A7DF560B39}" type="pres">
      <dgm:prSet presAssocID="{A67AA398-266E-4AA2-8BE2-A4D545270917}" presName="linComp" presStyleCnt="0"/>
      <dgm:spPr/>
    </dgm:pt>
    <dgm:pt modelId="{63FEE169-3B84-49EF-BD26-48D6A5C51C72}" type="pres">
      <dgm:prSet presAssocID="{2E35AE65-99A1-4331-9A36-4D406E0648FB}" presName="compNode" presStyleCnt="0"/>
      <dgm:spPr/>
    </dgm:pt>
    <dgm:pt modelId="{DBF581ED-4196-4A9B-A437-24CCEBF0F376}" type="pres">
      <dgm:prSet presAssocID="{2E35AE65-99A1-4331-9A36-4D406E0648FB}" presName="bkgdShape" presStyleLbl="node1" presStyleIdx="0" presStyleCnt="3"/>
      <dgm:spPr/>
    </dgm:pt>
    <dgm:pt modelId="{A98569BF-3166-4359-AF7D-CB98B1E2A7E4}" type="pres">
      <dgm:prSet presAssocID="{2E35AE65-99A1-4331-9A36-4D406E0648FB}" presName="nodeTx" presStyleLbl="node1" presStyleIdx="0" presStyleCnt="3">
        <dgm:presLayoutVars>
          <dgm:bulletEnabled val="1"/>
        </dgm:presLayoutVars>
      </dgm:prSet>
      <dgm:spPr/>
    </dgm:pt>
    <dgm:pt modelId="{52A2503C-92BF-47F2-B33F-EA3E09CE493A}" type="pres">
      <dgm:prSet presAssocID="{2E35AE65-99A1-4331-9A36-4D406E0648FB}" presName="invisiNode" presStyleLbl="node1" presStyleIdx="0" presStyleCnt="3"/>
      <dgm:spPr/>
    </dgm:pt>
    <dgm:pt modelId="{62E5B837-4425-4C8E-BBC6-F2795011AEE0}" type="pres">
      <dgm:prSet presAssocID="{2E35AE65-99A1-4331-9A36-4D406E0648FB}" presName="imagNod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2039A4E-9F05-40AE-9DC5-8ECAC5B27C2E}" type="pres">
      <dgm:prSet presAssocID="{A0A2D69A-E103-4BF8-AAB8-3FC6935C1FA8}" presName="sibTrans" presStyleLbl="sibTrans2D1" presStyleIdx="0" presStyleCnt="0"/>
      <dgm:spPr/>
    </dgm:pt>
    <dgm:pt modelId="{391E537B-8210-4D3D-BBFE-CB96ECD41D51}" type="pres">
      <dgm:prSet presAssocID="{79320734-DEA2-41D2-BB69-B8EFB951E442}" presName="compNode" presStyleCnt="0"/>
      <dgm:spPr/>
    </dgm:pt>
    <dgm:pt modelId="{9B0A901A-12CB-41C5-9FF1-99569D84A2B3}" type="pres">
      <dgm:prSet presAssocID="{79320734-DEA2-41D2-BB69-B8EFB951E442}" presName="bkgdShape" presStyleLbl="node1" presStyleIdx="1" presStyleCnt="3"/>
      <dgm:spPr/>
    </dgm:pt>
    <dgm:pt modelId="{A19E77DA-4A48-4DB9-85DF-4149F6A50EB0}" type="pres">
      <dgm:prSet presAssocID="{79320734-DEA2-41D2-BB69-B8EFB951E442}" presName="nodeTx" presStyleLbl="node1" presStyleIdx="1" presStyleCnt="3">
        <dgm:presLayoutVars>
          <dgm:bulletEnabled val="1"/>
        </dgm:presLayoutVars>
      </dgm:prSet>
      <dgm:spPr/>
    </dgm:pt>
    <dgm:pt modelId="{6B42CEF7-4599-4E0B-BD97-50031E1EC253}" type="pres">
      <dgm:prSet presAssocID="{79320734-DEA2-41D2-BB69-B8EFB951E442}" presName="invisiNode" presStyleLbl="node1" presStyleIdx="1" presStyleCnt="3"/>
      <dgm:spPr/>
    </dgm:pt>
    <dgm:pt modelId="{5449B8A0-3325-4512-B5E4-364BC38EC44F}" type="pres">
      <dgm:prSet presAssocID="{79320734-DEA2-41D2-BB69-B8EFB951E442}" presName="imagNode" presStyleLbl="fgImgPlace1" presStyleIdx="1" presStyleCnt="3" custScaleX="95776" custScaleY="121697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A8FB28CF-2633-451B-A9F4-D5B5A829144D}" type="pres">
      <dgm:prSet presAssocID="{D36856D1-E58A-4017-8A52-4B8038842E19}" presName="sibTrans" presStyleLbl="sibTrans2D1" presStyleIdx="0" presStyleCnt="0"/>
      <dgm:spPr/>
    </dgm:pt>
    <dgm:pt modelId="{603D3D8B-3BA2-4A3E-A70C-01FAB55ABE35}" type="pres">
      <dgm:prSet presAssocID="{93683443-19E1-4586-8879-0236363D1DA3}" presName="compNode" presStyleCnt="0"/>
      <dgm:spPr/>
    </dgm:pt>
    <dgm:pt modelId="{67FDBB2D-B24B-4916-A7AA-5812FFF6EFA6}" type="pres">
      <dgm:prSet presAssocID="{93683443-19E1-4586-8879-0236363D1DA3}" presName="bkgdShape" presStyleLbl="node1" presStyleIdx="2" presStyleCnt="3"/>
      <dgm:spPr/>
    </dgm:pt>
    <dgm:pt modelId="{EE874E3C-269F-4158-B69E-3ADB77359C1B}" type="pres">
      <dgm:prSet presAssocID="{93683443-19E1-4586-8879-0236363D1DA3}" presName="nodeTx" presStyleLbl="node1" presStyleIdx="2" presStyleCnt="3">
        <dgm:presLayoutVars>
          <dgm:bulletEnabled val="1"/>
        </dgm:presLayoutVars>
      </dgm:prSet>
      <dgm:spPr/>
    </dgm:pt>
    <dgm:pt modelId="{C31F2168-0012-4329-B1FD-9F9408C90E04}" type="pres">
      <dgm:prSet presAssocID="{93683443-19E1-4586-8879-0236363D1DA3}" presName="invisiNode" presStyleLbl="node1" presStyleIdx="2" presStyleCnt="3"/>
      <dgm:spPr/>
    </dgm:pt>
    <dgm:pt modelId="{6FE96FB8-BBFA-44F8-BB47-CC05423B6DBF}" type="pres">
      <dgm:prSet presAssocID="{93683443-19E1-4586-8879-0236363D1DA3}" presName="imagNode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7A977E03-F13B-4E55-859F-FB90236C6CF3}" type="presOf" srcId="{A67AA398-266E-4AA2-8BE2-A4D545270917}" destId="{34E0FBA2-EDB5-4732-8F77-459F5597CCFB}" srcOrd="0" destOrd="0" presId="urn:microsoft.com/office/officeart/2005/8/layout/hList7"/>
    <dgm:cxn modelId="{B02CC42E-B406-4D9D-944C-7706E4CB61BF}" type="presOf" srcId="{79320734-DEA2-41D2-BB69-B8EFB951E442}" destId="{9B0A901A-12CB-41C5-9FF1-99569D84A2B3}" srcOrd="0" destOrd="0" presId="urn:microsoft.com/office/officeart/2005/8/layout/hList7"/>
    <dgm:cxn modelId="{A4ACEB47-669A-449F-8979-78EC0EFDF4F1}" type="presOf" srcId="{2E35AE65-99A1-4331-9A36-4D406E0648FB}" destId="{DBF581ED-4196-4A9B-A437-24CCEBF0F376}" srcOrd="0" destOrd="0" presId="urn:microsoft.com/office/officeart/2005/8/layout/hList7"/>
    <dgm:cxn modelId="{4A4CBB4F-9ECD-4AAF-9D43-DD118A8B99FB}" type="presOf" srcId="{93683443-19E1-4586-8879-0236363D1DA3}" destId="{67FDBB2D-B24B-4916-A7AA-5812FFF6EFA6}" srcOrd="0" destOrd="0" presId="urn:microsoft.com/office/officeart/2005/8/layout/hList7"/>
    <dgm:cxn modelId="{56C61B53-B7BF-4369-A997-ADD3AC2BC943}" type="presOf" srcId="{A0A2D69A-E103-4BF8-AAB8-3FC6935C1FA8}" destId="{D2039A4E-9F05-40AE-9DC5-8ECAC5B27C2E}" srcOrd="0" destOrd="0" presId="urn:microsoft.com/office/officeart/2005/8/layout/hList7"/>
    <dgm:cxn modelId="{03C716B4-12D4-4837-9F13-B7E5046A9607}" srcId="{A67AA398-266E-4AA2-8BE2-A4D545270917}" destId="{93683443-19E1-4586-8879-0236363D1DA3}" srcOrd="2" destOrd="0" parTransId="{5C3F4A11-55BE-43DB-9120-618F6A04A47E}" sibTransId="{AA69E452-C586-47DA-8D1D-2733E642F9D3}"/>
    <dgm:cxn modelId="{0D7947B8-1118-42BF-9257-72BC498B3848}" type="presOf" srcId="{93683443-19E1-4586-8879-0236363D1DA3}" destId="{EE874E3C-269F-4158-B69E-3ADB77359C1B}" srcOrd="1" destOrd="0" presId="urn:microsoft.com/office/officeart/2005/8/layout/hList7"/>
    <dgm:cxn modelId="{CB99E1C3-61FE-4671-9E85-A6EFE5C5777B}" type="presOf" srcId="{D36856D1-E58A-4017-8A52-4B8038842E19}" destId="{A8FB28CF-2633-451B-A9F4-D5B5A829144D}" srcOrd="0" destOrd="0" presId="urn:microsoft.com/office/officeart/2005/8/layout/hList7"/>
    <dgm:cxn modelId="{6E0D81CF-64C4-4380-AC4C-3C4DD747C89F}" srcId="{A67AA398-266E-4AA2-8BE2-A4D545270917}" destId="{2E35AE65-99A1-4331-9A36-4D406E0648FB}" srcOrd="0" destOrd="0" parTransId="{2208EEDA-1AAB-4060-9B95-49E75ECCA597}" sibTransId="{A0A2D69A-E103-4BF8-AAB8-3FC6935C1FA8}"/>
    <dgm:cxn modelId="{83D80EE8-0E32-4915-8EAA-6145AAB73B95}" type="presOf" srcId="{2E35AE65-99A1-4331-9A36-4D406E0648FB}" destId="{A98569BF-3166-4359-AF7D-CB98B1E2A7E4}" srcOrd="1" destOrd="0" presId="urn:microsoft.com/office/officeart/2005/8/layout/hList7"/>
    <dgm:cxn modelId="{7634AFEB-1FC0-4D2F-BFFC-DAD8008A7149}" srcId="{A67AA398-266E-4AA2-8BE2-A4D545270917}" destId="{79320734-DEA2-41D2-BB69-B8EFB951E442}" srcOrd="1" destOrd="0" parTransId="{7680515C-E70E-4BB0-BDD4-B41F72E923D6}" sibTransId="{D36856D1-E58A-4017-8A52-4B8038842E19}"/>
    <dgm:cxn modelId="{94C961F4-D31D-44AD-AB9B-184ED10E3EEB}" type="presOf" srcId="{79320734-DEA2-41D2-BB69-B8EFB951E442}" destId="{A19E77DA-4A48-4DB9-85DF-4149F6A50EB0}" srcOrd="1" destOrd="0" presId="urn:microsoft.com/office/officeart/2005/8/layout/hList7"/>
    <dgm:cxn modelId="{B7C6D155-0463-4272-B905-D308E556EF51}" type="presParOf" srcId="{34E0FBA2-EDB5-4732-8F77-459F5597CCFB}" destId="{F9C18F72-D09C-430E-A212-029E0DFDA0E9}" srcOrd="0" destOrd="0" presId="urn:microsoft.com/office/officeart/2005/8/layout/hList7"/>
    <dgm:cxn modelId="{D94B5A0F-7A85-41AF-8120-FDC0EF035A75}" type="presParOf" srcId="{34E0FBA2-EDB5-4732-8F77-459F5597CCFB}" destId="{5F61B0DD-0B8F-455F-BDB5-22A7DF560B39}" srcOrd="1" destOrd="0" presId="urn:microsoft.com/office/officeart/2005/8/layout/hList7"/>
    <dgm:cxn modelId="{3B940064-D272-4A65-965B-5A3514D140E7}" type="presParOf" srcId="{5F61B0DD-0B8F-455F-BDB5-22A7DF560B39}" destId="{63FEE169-3B84-49EF-BD26-48D6A5C51C72}" srcOrd="0" destOrd="0" presId="urn:microsoft.com/office/officeart/2005/8/layout/hList7"/>
    <dgm:cxn modelId="{C321D98F-FBF1-4350-82EC-C5AEE16DB0FD}" type="presParOf" srcId="{63FEE169-3B84-49EF-BD26-48D6A5C51C72}" destId="{DBF581ED-4196-4A9B-A437-24CCEBF0F376}" srcOrd="0" destOrd="0" presId="urn:microsoft.com/office/officeart/2005/8/layout/hList7"/>
    <dgm:cxn modelId="{6B99DAED-FC5D-4667-BD03-6A1E6E710A78}" type="presParOf" srcId="{63FEE169-3B84-49EF-BD26-48D6A5C51C72}" destId="{A98569BF-3166-4359-AF7D-CB98B1E2A7E4}" srcOrd="1" destOrd="0" presId="urn:microsoft.com/office/officeart/2005/8/layout/hList7"/>
    <dgm:cxn modelId="{527CF7D3-8822-426E-8E10-7AEA3823B793}" type="presParOf" srcId="{63FEE169-3B84-49EF-BD26-48D6A5C51C72}" destId="{52A2503C-92BF-47F2-B33F-EA3E09CE493A}" srcOrd="2" destOrd="0" presId="urn:microsoft.com/office/officeart/2005/8/layout/hList7"/>
    <dgm:cxn modelId="{2141733C-501E-422B-8317-90B974BA2846}" type="presParOf" srcId="{63FEE169-3B84-49EF-BD26-48D6A5C51C72}" destId="{62E5B837-4425-4C8E-BBC6-F2795011AEE0}" srcOrd="3" destOrd="0" presId="urn:microsoft.com/office/officeart/2005/8/layout/hList7"/>
    <dgm:cxn modelId="{730E26B0-A35B-403D-AAAD-A609318A839B}" type="presParOf" srcId="{5F61B0DD-0B8F-455F-BDB5-22A7DF560B39}" destId="{D2039A4E-9F05-40AE-9DC5-8ECAC5B27C2E}" srcOrd="1" destOrd="0" presId="urn:microsoft.com/office/officeart/2005/8/layout/hList7"/>
    <dgm:cxn modelId="{2A373E2E-6C95-4923-A550-37C29DFD6331}" type="presParOf" srcId="{5F61B0DD-0B8F-455F-BDB5-22A7DF560B39}" destId="{391E537B-8210-4D3D-BBFE-CB96ECD41D51}" srcOrd="2" destOrd="0" presId="urn:microsoft.com/office/officeart/2005/8/layout/hList7"/>
    <dgm:cxn modelId="{D5F17434-0884-45C7-A3A9-AD21AB6C2E9E}" type="presParOf" srcId="{391E537B-8210-4D3D-BBFE-CB96ECD41D51}" destId="{9B0A901A-12CB-41C5-9FF1-99569D84A2B3}" srcOrd="0" destOrd="0" presId="urn:microsoft.com/office/officeart/2005/8/layout/hList7"/>
    <dgm:cxn modelId="{740812E8-F550-4FF1-B682-21A06C1FD80E}" type="presParOf" srcId="{391E537B-8210-4D3D-BBFE-CB96ECD41D51}" destId="{A19E77DA-4A48-4DB9-85DF-4149F6A50EB0}" srcOrd="1" destOrd="0" presId="urn:microsoft.com/office/officeart/2005/8/layout/hList7"/>
    <dgm:cxn modelId="{ABC7D107-4A3D-48D9-A859-CB7C805CCEC2}" type="presParOf" srcId="{391E537B-8210-4D3D-BBFE-CB96ECD41D51}" destId="{6B42CEF7-4599-4E0B-BD97-50031E1EC253}" srcOrd="2" destOrd="0" presId="urn:microsoft.com/office/officeart/2005/8/layout/hList7"/>
    <dgm:cxn modelId="{D0EFDC13-749F-4159-B653-0BF07B8017B9}" type="presParOf" srcId="{391E537B-8210-4D3D-BBFE-CB96ECD41D51}" destId="{5449B8A0-3325-4512-B5E4-364BC38EC44F}" srcOrd="3" destOrd="0" presId="urn:microsoft.com/office/officeart/2005/8/layout/hList7"/>
    <dgm:cxn modelId="{DE63A076-AAB0-4D2C-82D3-EB283F25D8F5}" type="presParOf" srcId="{5F61B0DD-0B8F-455F-BDB5-22A7DF560B39}" destId="{A8FB28CF-2633-451B-A9F4-D5B5A829144D}" srcOrd="3" destOrd="0" presId="urn:microsoft.com/office/officeart/2005/8/layout/hList7"/>
    <dgm:cxn modelId="{27F9B27E-2AA5-42D4-B683-F0029F82E668}" type="presParOf" srcId="{5F61B0DD-0B8F-455F-BDB5-22A7DF560B39}" destId="{603D3D8B-3BA2-4A3E-A70C-01FAB55ABE35}" srcOrd="4" destOrd="0" presId="urn:microsoft.com/office/officeart/2005/8/layout/hList7"/>
    <dgm:cxn modelId="{039225D1-F12B-478B-B997-B94A4165C605}" type="presParOf" srcId="{603D3D8B-3BA2-4A3E-A70C-01FAB55ABE35}" destId="{67FDBB2D-B24B-4916-A7AA-5812FFF6EFA6}" srcOrd="0" destOrd="0" presId="urn:microsoft.com/office/officeart/2005/8/layout/hList7"/>
    <dgm:cxn modelId="{A14A7825-539F-4BA0-9858-A1DA3F7945F6}" type="presParOf" srcId="{603D3D8B-3BA2-4A3E-A70C-01FAB55ABE35}" destId="{EE874E3C-269F-4158-B69E-3ADB77359C1B}" srcOrd="1" destOrd="0" presId="urn:microsoft.com/office/officeart/2005/8/layout/hList7"/>
    <dgm:cxn modelId="{44923AE4-01EC-4385-AF70-BC7F4CC36357}" type="presParOf" srcId="{603D3D8B-3BA2-4A3E-A70C-01FAB55ABE35}" destId="{C31F2168-0012-4329-B1FD-9F9408C90E04}" srcOrd="2" destOrd="0" presId="urn:microsoft.com/office/officeart/2005/8/layout/hList7"/>
    <dgm:cxn modelId="{BD90E9AE-7BC2-44E9-96C6-B360A5005EBF}" type="presParOf" srcId="{603D3D8B-3BA2-4A3E-A70C-01FAB55ABE35}" destId="{6FE96FB8-BBFA-44F8-BB47-CC05423B6DB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DB974C-7E93-4065-9B78-4F75082B95EE}">
      <dsp:nvSpPr>
        <dsp:cNvPr id="0" name=""/>
        <dsp:cNvSpPr/>
      </dsp:nvSpPr>
      <dsp:spPr>
        <a:xfrm>
          <a:off x="1933063" y="300452"/>
          <a:ext cx="3738967" cy="3738967"/>
        </a:xfrm>
        <a:prstGeom prst="pie">
          <a:avLst>
            <a:gd name="adj1" fmla="val 16200000"/>
            <a:gd name="adj2" fmla="val 1800000"/>
          </a:avLst>
        </a:prstGeom>
        <a:solidFill>
          <a:schemeClr val="tx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500" kern="1200" dirty="0">
              <a:solidFill>
                <a:schemeClr val="bg1"/>
              </a:solidFill>
            </a:rPr>
            <a:t>前世</a:t>
          </a:r>
        </a:p>
      </dsp:txBody>
      <dsp:txXfrm>
        <a:off x="3965904" y="990381"/>
        <a:ext cx="1268578" cy="1246322"/>
      </dsp:txXfrm>
    </dsp:sp>
    <dsp:sp modelId="{9313ED48-F7CF-46E2-8BA7-EB09000CE184}">
      <dsp:nvSpPr>
        <dsp:cNvPr id="0" name=""/>
        <dsp:cNvSpPr/>
      </dsp:nvSpPr>
      <dsp:spPr>
        <a:xfrm>
          <a:off x="1740328" y="411731"/>
          <a:ext cx="3738967" cy="3738967"/>
        </a:xfrm>
        <a:prstGeom prst="pie">
          <a:avLst>
            <a:gd name="adj1" fmla="val 1800000"/>
            <a:gd name="adj2" fmla="val 9000000"/>
          </a:avLst>
        </a:prstGeom>
        <a:solidFill>
          <a:srgbClr val="7030A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500" kern="1200" dirty="0"/>
            <a:t>今生</a:t>
          </a:r>
        </a:p>
      </dsp:txBody>
      <dsp:txXfrm>
        <a:off x="2764093" y="2770842"/>
        <a:ext cx="1691437" cy="1157299"/>
      </dsp:txXfrm>
    </dsp:sp>
    <dsp:sp modelId="{85BEA494-62E9-4882-91F7-B3218623F740}">
      <dsp:nvSpPr>
        <dsp:cNvPr id="0" name=""/>
        <dsp:cNvSpPr/>
      </dsp:nvSpPr>
      <dsp:spPr>
        <a:xfrm>
          <a:off x="1740328" y="411731"/>
          <a:ext cx="3738967" cy="3738967"/>
        </a:xfrm>
        <a:prstGeom prst="pie">
          <a:avLst>
            <a:gd name="adj1" fmla="val 9000000"/>
            <a:gd name="adj2" fmla="val 16200000"/>
          </a:avLst>
        </a:prstGeom>
        <a:solidFill>
          <a:srgbClr val="99663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500" kern="1200" dirty="0"/>
            <a:t>來世</a:t>
          </a:r>
        </a:p>
      </dsp:txBody>
      <dsp:txXfrm>
        <a:off x="2140932" y="1146171"/>
        <a:ext cx="1268578" cy="12463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F581ED-4196-4A9B-A437-24CCEBF0F376}">
      <dsp:nvSpPr>
        <dsp:cNvPr id="0" name=""/>
        <dsp:cNvSpPr/>
      </dsp:nvSpPr>
      <dsp:spPr>
        <a:xfrm>
          <a:off x="1335" y="0"/>
          <a:ext cx="2077678" cy="41922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800" kern="1200" dirty="0"/>
            <a:t>前世</a:t>
          </a:r>
        </a:p>
      </dsp:txBody>
      <dsp:txXfrm>
        <a:off x="1335" y="1676896"/>
        <a:ext cx="2077678" cy="1676896"/>
      </dsp:txXfrm>
    </dsp:sp>
    <dsp:sp modelId="{62E5B837-4425-4C8E-BBC6-F2795011AEE0}">
      <dsp:nvSpPr>
        <dsp:cNvPr id="0" name=""/>
        <dsp:cNvSpPr/>
      </dsp:nvSpPr>
      <dsp:spPr>
        <a:xfrm>
          <a:off x="342166" y="251534"/>
          <a:ext cx="1396015" cy="139601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0A901A-12CB-41C5-9FF1-99569D84A2B3}">
      <dsp:nvSpPr>
        <dsp:cNvPr id="0" name=""/>
        <dsp:cNvSpPr/>
      </dsp:nvSpPr>
      <dsp:spPr>
        <a:xfrm>
          <a:off x="2141344" y="0"/>
          <a:ext cx="2077678" cy="4192240"/>
        </a:xfrm>
        <a:prstGeom prst="roundRect">
          <a:avLst>
            <a:gd name="adj" fmla="val 10000"/>
          </a:avLst>
        </a:prstGeom>
        <a:solidFill>
          <a:srgbClr val="7030A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800" kern="1200" dirty="0"/>
            <a:t>今生</a:t>
          </a:r>
        </a:p>
      </dsp:txBody>
      <dsp:txXfrm>
        <a:off x="2141344" y="1676896"/>
        <a:ext cx="2077678" cy="1676896"/>
      </dsp:txXfrm>
    </dsp:sp>
    <dsp:sp modelId="{5449B8A0-3325-4512-B5E4-364BC38EC44F}">
      <dsp:nvSpPr>
        <dsp:cNvPr id="0" name=""/>
        <dsp:cNvSpPr/>
      </dsp:nvSpPr>
      <dsp:spPr>
        <a:xfrm>
          <a:off x="2511659" y="100087"/>
          <a:ext cx="1337048" cy="1698909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FDBB2D-B24B-4916-A7AA-5812FFF6EFA6}">
      <dsp:nvSpPr>
        <dsp:cNvPr id="0" name=""/>
        <dsp:cNvSpPr/>
      </dsp:nvSpPr>
      <dsp:spPr>
        <a:xfrm>
          <a:off x="4281353" y="0"/>
          <a:ext cx="2077678" cy="4192240"/>
        </a:xfrm>
        <a:prstGeom prst="roundRect">
          <a:avLst>
            <a:gd name="adj" fmla="val 10000"/>
          </a:avLst>
        </a:prstGeom>
        <a:solidFill>
          <a:srgbClr val="99663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800" kern="1200" dirty="0"/>
            <a:t>來世</a:t>
          </a:r>
        </a:p>
      </dsp:txBody>
      <dsp:txXfrm>
        <a:off x="4281353" y="1676896"/>
        <a:ext cx="2077678" cy="1676896"/>
      </dsp:txXfrm>
    </dsp:sp>
    <dsp:sp modelId="{6FE96FB8-BBFA-44F8-BB47-CC05423B6DBF}">
      <dsp:nvSpPr>
        <dsp:cNvPr id="0" name=""/>
        <dsp:cNvSpPr/>
      </dsp:nvSpPr>
      <dsp:spPr>
        <a:xfrm>
          <a:off x="4622185" y="251534"/>
          <a:ext cx="1396015" cy="1396015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C18F72-D09C-430E-A212-029E0DFDA0E9}">
      <dsp:nvSpPr>
        <dsp:cNvPr id="0" name=""/>
        <dsp:cNvSpPr/>
      </dsp:nvSpPr>
      <dsp:spPr>
        <a:xfrm>
          <a:off x="254414" y="3353792"/>
          <a:ext cx="5851538" cy="628836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CF9DB4-0D75-4BD4-884F-E10DED25A048}" type="datetimeFigureOut">
              <a:rPr lang="zh-TW" altLang="en-US" smtClean="0"/>
              <a:pPr/>
              <a:t>2022/9/13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09AEB-1819-464D-8E57-BD17A3B5A8C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09AEB-1819-464D-8E57-BD17A3B5A8C0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09AEB-1819-464D-8E57-BD17A3B5A8C0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09AEB-1819-464D-8E57-BD17A3B5A8C0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09AEB-1819-464D-8E57-BD17A3B5A8C0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09AEB-1819-464D-8E57-BD17A3B5A8C0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09AEB-1819-464D-8E57-BD17A3B5A8C0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ACC84-4561-4E24-B5BA-162E0AAC3EFD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0C03-E8CF-47D8-8398-D1239494D77C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C7490-D76D-4B77-9DCA-EA5C142E424F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B46D-E945-4BBA-84BB-765D6123913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E5FE4-6882-479D-AD3B-8CB015D82857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702E-C8EF-4CAB-9B05-4A12451A4395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2ED9-3851-4445-AE40-78D32825594C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E4AE0C-0AD3-45E7-A55D-336328CE1672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E5AD-5A44-4670-BB19-9E86279CE237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D0D89B5-B4C9-4BA9-A70A-D6A3D41A96DF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endParaRPr lang="en-US" altLang="ko-KR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1DA39-E7CC-43A4-935B-F81B29029D8F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altLang="ko-KR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altLang="ko-KR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302FCFA-376A-4858-BA2B-198B551FA502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5" name="Rectangle 9"/>
          <p:cNvSpPr>
            <a:spLocks noGrp="1" noChangeArrowheads="1"/>
          </p:cNvSpPr>
          <p:nvPr>
            <p:ph type="ctrTitle"/>
          </p:nvPr>
        </p:nvSpPr>
        <p:spPr>
          <a:xfrm>
            <a:off x="611560" y="2708920"/>
            <a:ext cx="6480048" cy="2301240"/>
          </a:xfrm>
        </p:spPr>
        <p:txBody>
          <a:bodyPr/>
          <a:lstStyle/>
          <a:p>
            <a:r>
              <a:rPr lang="en-US" altLang="zh-TW" sz="3200" dirty="0">
                <a:solidFill>
                  <a:schemeClr val="tx1"/>
                </a:solidFill>
                <a:latin typeface="Arial" charset="0"/>
              </a:rPr>
              <a:t>Syllabus</a:t>
            </a:r>
            <a:endParaRPr lang="en-US" altLang="zh-TW" sz="3200" b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6746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-324544" y="4293096"/>
            <a:ext cx="9144000" cy="1019175"/>
          </a:xfrm>
        </p:spPr>
        <p:txBody>
          <a:bodyPr>
            <a:normAutofit fontScale="62500" lnSpcReduction="20000"/>
          </a:bodyPr>
          <a:lstStyle/>
          <a:p>
            <a:endParaRPr lang="en-US" altLang="zh-TW" b="1" dirty="0">
              <a:solidFill>
                <a:schemeClr val="bg1"/>
              </a:solidFill>
              <a:latin typeface="Arial" charset="0"/>
              <a:ea typeface="新細明體" pitchFamily="18" charset="-120"/>
            </a:endParaRPr>
          </a:p>
          <a:p>
            <a:endParaRPr lang="en-US" altLang="zh-TW" b="1" dirty="0">
              <a:solidFill>
                <a:schemeClr val="bg1"/>
              </a:solidFill>
              <a:latin typeface="Arial" charset="0"/>
              <a:ea typeface="新細明體" pitchFamily="18" charset="-120"/>
            </a:endParaRPr>
          </a:p>
          <a:p>
            <a:endParaRPr lang="en-US" altLang="zh-TW" b="1" dirty="0">
              <a:solidFill>
                <a:schemeClr val="bg1"/>
              </a:solidFill>
              <a:latin typeface="Arial" charset="0"/>
              <a:ea typeface="新細明體" pitchFamily="18" charset="-120"/>
            </a:endParaRPr>
          </a:p>
          <a:p>
            <a:r>
              <a:rPr lang="en-US" altLang="zh-TW" b="1" dirty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Marketing </a:t>
            </a:r>
            <a:r>
              <a:rPr lang="en-US" altLang="zh-TW" b="1" dirty="0" err="1">
                <a:latin typeface="Arial" charset="0"/>
                <a:ea typeface="新細明體" pitchFamily="18" charset="-120"/>
              </a:rPr>
              <a:t>Marketing</a:t>
            </a:r>
            <a:r>
              <a:rPr lang="en-US" altLang="zh-TW" b="1" dirty="0">
                <a:latin typeface="Arial" charset="0"/>
                <a:ea typeface="新細明體" pitchFamily="18" charset="-120"/>
              </a:rPr>
              <a:t> </a:t>
            </a:r>
          </a:p>
          <a:p>
            <a:r>
              <a:rPr lang="en-US" altLang="zh-TW" b="1" dirty="0">
                <a:latin typeface="Arial" charset="0"/>
                <a:ea typeface="新細明體" pitchFamily="18" charset="-120"/>
              </a:rPr>
              <a:t>Practice</a:t>
            </a:r>
          </a:p>
        </p:txBody>
      </p:sp>
      <p:sp>
        <p:nvSpPr>
          <p:cNvPr id="116748" name="Text Box 12"/>
          <p:cNvSpPr txBox="1">
            <a:spLocks noChangeArrowheads="1"/>
          </p:cNvSpPr>
          <p:nvPr/>
        </p:nvSpPr>
        <p:spPr bwMode="auto">
          <a:xfrm>
            <a:off x="1115616" y="5157192"/>
            <a:ext cx="4464050" cy="457200"/>
          </a:xfrm>
          <a:prstGeom prst="rect">
            <a:avLst/>
          </a:prstGeom>
          <a:noFill/>
          <a:ln w="7938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TW" altLang="en-US"/>
          </a:p>
        </p:txBody>
      </p:sp>
      <p:sp>
        <p:nvSpPr>
          <p:cNvPr id="116749" name="Text Box 13"/>
          <p:cNvSpPr txBox="1">
            <a:spLocks noChangeArrowheads="1"/>
          </p:cNvSpPr>
          <p:nvPr/>
        </p:nvSpPr>
        <p:spPr bwMode="auto">
          <a:xfrm>
            <a:off x="1115616" y="764704"/>
            <a:ext cx="5256212" cy="954107"/>
          </a:xfrm>
          <a:prstGeom prst="rect">
            <a:avLst/>
          </a:prstGeom>
          <a:noFill/>
          <a:ln w="7938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zh-TW" altLang="en-US" dirty="0">
              <a:solidFill>
                <a:srgbClr val="550084"/>
              </a:solidFill>
              <a:ea typeface="新細明體" pitchFamily="18" charset="-120"/>
            </a:endParaRPr>
          </a:p>
          <a:p>
            <a:r>
              <a:rPr lang="en-US" altLang="zh-TW" sz="3200" b="1" dirty="0">
                <a:solidFill>
                  <a:schemeClr val="bg1"/>
                </a:solidFill>
              </a:rPr>
              <a:t>       Syllabus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報告主要三部份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827584" y="2060848"/>
          <a:ext cx="7412360" cy="4451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5364088" y="1268760"/>
            <a:ext cx="1512168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zh-TW" altLang="en-US" dirty="0"/>
          </a:p>
        </p:txBody>
      </p:sp>
      <p:sp>
        <p:nvSpPr>
          <p:cNvPr id="6" name="向下箭號 5"/>
          <p:cNvSpPr/>
          <p:nvPr/>
        </p:nvSpPr>
        <p:spPr bwMode="auto">
          <a:xfrm>
            <a:off x="5868144" y="1988840"/>
            <a:ext cx="360040" cy="864096"/>
          </a:xfrm>
          <a:prstGeom prst="downArrow">
            <a:avLst/>
          </a:prstGeom>
          <a:solidFill>
            <a:srgbClr val="FF0000"/>
          </a:solidFill>
          <a:ln w="7938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Gulim" pitchFamily="34" charset="-127"/>
            </a:endParaRPr>
          </a:p>
        </p:txBody>
      </p:sp>
      <p:sp>
        <p:nvSpPr>
          <p:cNvPr id="7" name="矩形 6"/>
          <p:cNvSpPr/>
          <p:nvPr/>
        </p:nvSpPr>
        <p:spPr bwMode="auto">
          <a:xfrm>
            <a:off x="1259632" y="2636912"/>
            <a:ext cx="1440160" cy="504056"/>
          </a:xfrm>
          <a:prstGeom prst="rect">
            <a:avLst/>
          </a:prstGeom>
          <a:solidFill>
            <a:schemeClr val="bg1"/>
          </a:solidFill>
          <a:ln w="7938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dirty="0"/>
              <a:t>期中</a:t>
            </a:r>
            <a:endParaRPr kumimoji="1" lang="zh-TW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Gulim" pitchFamily="34" charset="-127"/>
            </a:endParaRPr>
          </a:p>
        </p:txBody>
      </p:sp>
      <p:sp>
        <p:nvSpPr>
          <p:cNvPr id="9" name="矩形 8"/>
          <p:cNvSpPr/>
          <p:nvPr/>
        </p:nvSpPr>
        <p:spPr bwMode="auto">
          <a:xfrm>
            <a:off x="5148064" y="6165304"/>
            <a:ext cx="1440160" cy="504056"/>
          </a:xfrm>
          <a:prstGeom prst="rect">
            <a:avLst/>
          </a:prstGeom>
          <a:solidFill>
            <a:schemeClr val="bg1"/>
          </a:solidFill>
          <a:ln w="7938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dirty="0"/>
              <a:t>期末</a:t>
            </a:r>
            <a:endParaRPr kumimoji="1" lang="zh-TW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Gulim" pitchFamily="34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/>
              <a:t>第一部份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98500" y="1371600"/>
            <a:ext cx="7977956" cy="457768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altLang="zh-TW" dirty="0">
                <a:ea typeface="標楷體" pitchFamily="65" charset="-120"/>
              </a:rPr>
              <a:t> </a:t>
            </a:r>
            <a:endParaRPr lang="zh-TW" altLang="zh-TW" dirty="0">
              <a:ea typeface="標楷體" pitchFamily="65" charset="-120"/>
            </a:endParaRPr>
          </a:p>
          <a:p>
            <a:r>
              <a:rPr lang="zh-TW" altLang="zh-TW" dirty="0">
                <a:ea typeface="標楷體" pitchFamily="65" charset="-120"/>
              </a:rPr>
              <a:t>第一部份要報告的內容應包括以下</a:t>
            </a:r>
            <a:endParaRPr lang="en-US" altLang="zh-TW" dirty="0">
              <a:ea typeface="標楷體" pitchFamily="65" charset="-120"/>
            </a:endParaRPr>
          </a:p>
          <a:p>
            <a:pPr>
              <a:buNone/>
            </a:pPr>
            <a:r>
              <a:rPr lang="en-US" altLang="zh-TW" dirty="0">
                <a:ea typeface="標楷體" pitchFamily="65" charset="-120"/>
              </a:rPr>
              <a:t>    </a:t>
            </a:r>
            <a:r>
              <a:rPr lang="zh-TW" altLang="zh-TW" dirty="0">
                <a:ea typeface="標楷體" pitchFamily="65" charset="-120"/>
              </a:rPr>
              <a:t>但不局限於下述的議題</a:t>
            </a:r>
          </a:p>
          <a:p>
            <a:endParaRPr lang="zh-TW" altLang="zh-TW" dirty="0">
              <a:ea typeface="標楷體" pitchFamily="65" charset="-120"/>
            </a:endParaRPr>
          </a:p>
          <a:p>
            <a:r>
              <a:rPr lang="zh-TW" altLang="zh-TW" dirty="0">
                <a:ea typeface="標楷體" pitchFamily="65" charset="-120"/>
              </a:rPr>
              <a:t>選擇這個實習的理由</a:t>
            </a:r>
          </a:p>
          <a:p>
            <a:r>
              <a:rPr lang="zh-TW" altLang="zh-TW" dirty="0">
                <a:ea typeface="標楷體" pitchFamily="65" charset="-120"/>
              </a:rPr>
              <a:t>透過什麼管道知道這個消息</a:t>
            </a:r>
          </a:p>
          <a:p>
            <a:r>
              <a:rPr lang="zh-TW" altLang="zh-TW" dirty="0">
                <a:ea typeface="標楷體" pitchFamily="65" charset="-120"/>
              </a:rPr>
              <a:t>是否有其它實習的選擇</a:t>
            </a:r>
          </a:p>
          <a:p>
            <a:r>
              <a:rPr lang="zh-TW" altLang="zh-TW" dirty="0">
                <a:ea typeface="標楷體" pitchFamily="65" charset="-120"/>
              </a:rPr>
              <a:t>獲得實習機會的過程</a:t>
            </a:r>
            <a:r>
              <a:rPr lang="en-US" altLang="zh-TW" dirty="0">
                <a:ea typeface="標楷體" pitchFamily="65" charset="-120"/>
              </a:rPr>
              <a:t> (</a:t>
            </a:r>
            <a:r>
              <a:rPr lang="zh-TW" altLang="zh-TW" dirty="0">
                <a:ea typeface="標楷體" pitchFamily="65" charset="-120"/>
              </a:rPr>
              <a:t>例如有幾次面試</a:t>
            </a:r>
            <a:r>
              <a:rPr lang="en-US" altLang="zh-TW" dirty="0">
                <a:ea typeface="標楷體" pitchFamily="65" charset="-120"/>
              </a:rPr>
              <a:t>)</a:t>
            </a:r>
            <a:endParaRPr lang="zh-TW" altLang="zh-TW" dirty="0">
              <a:ea typeface="標楷體" pitchFamily="65" charset="-120"/>
            </a:endParaRPr>
          </a:p>
          <a:p>
            <a:r>
              <a:rPr lang="zh-TW" altLang="zh-TW" dirty="0">
                <a:ea typeface="標楷體" pitchFamily="65" charset="-120"/>
              </a:rPr>
              <a:t>對這個實習的期待</a:t>
            </a:r>
          </a:p>
          <a:p>
            <a:r>
              <a:rPr lang="zh-TW" altLang="zh-TW" dirty="0">
                <a:ea typeface="標楷體" pitchFamily="65" charset="-120"/>
              </a:rPr>
              <a:t>怎麼安排住宿交通問題</a:t>
            </a:r>
          </a:p>
          <a:p>
            <a:pPr>
              <a:buNone/>
            </a:pPr>
            <a:r>
              <a:rPr lang="en-US" altLang="zh-TW" dirty="0"/>
              <a:t> </a:t>
            </a:r>
            <a:endParaRPr lang="zh-TW" altLang="zh-TW" dirty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260648"/>
            <a:ext cx="9144000" cy="1143000"/>
          </a:xfrm>
        </p:spPr>
        <p:txBody>
          <a:bodyPr/>
          <a:lstStyle/>
          <a:p>
            <a:pPr algn="l"/>
            <a:r>
              <a:rPr lang="zh-TW" altLang="en-US" sz="2800" b="1" dirty="0">
                <a:latin typeface="Arial" charset="0"/>
                <a:ea typeface="標楷體" pitchFamily="65" charset="-120"/>
              </a:rPr>
              <a:t>第二部份 </a:t>
            </a:r>
            <a:r>
              <a:rPr lang="en-US" altLang="zh-TW" sz="2800" b="1" dirty="0">
                <a:latin typeface="Arial" charset="0"/>
                <a:ea typeface="標楷體" pitchFamily="65" charset="-120"/>
              </a:rPr>
              <a:t>(During) </a:t>
            </a:r>
            <a:r>
              <a:rPr lang="en-US" altLang="zh-TW" b="1" dirty="0">
                <a:latin typeface="Arial" charset="0"/>
                <a:ea typeface="標楷體" pitchFamily="65" charset="-120"/>
              </a:rPr>
              <a:t>: </a:t>
            </a:r>
            <a:r>
              <a:rPr lang="zh-TW" altLang="en-US" b="1" dirty="0">
                <a:latin typeface="Arial" charset="0"/>
                <a:ea typeface="標楷體" pitchFamily="65" charset="-120"/>
              </a:rPr>
              <a:t>學到了甚麼</a:t>
            </a:r>
            <a:endParaRPr lang="zh-TW" altLang="en-US" sz="3200" b="1" dirty="0">
              <a:latin typeface="Symbol" pitchFamily="18" charset="2"/>
              <a:ea typeface="標楷體" pitchFamily="65" charset="-120"/>
            </a:endParaRPr>
          </a:p>
        </p:txBody>
      </p:sp>
      <p:sp>
        <p:nvSpPr>
          <p:cNvPr id="130051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2136353"/>
            <a:ext cx="7701037" cy="4721647"/>
          </a:xfrm>
        </p:spPr>
        <p:txBody>
          <a:bodyPr/>
          <a:lstStyle/>
          <a:p>
            <a:pPr>
              <a:buFontTx/>
              <a:buNone/>
            </a:pPr>
            <a:r>
              <a:rPr lang="zh-TW" altLang="en-US" dirty="0">
                <a:ea typeface="新細明體" pitchFamily="18" charset="-120"/>
                <a:hlinkClick r:id="" action="ppaction://noaction"/>
              </a:rPr>
              <a:t> </a:t>
            </a: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130052" name="Oval 4"/>
          <p:cNvSpPr>
            <a:spLocks noChangeArrowheads="1"/>
          </p:cNvSpPr>
          <p:nvPr/>
        </p:nvSpPr>
        <p:spPr bwMode="auto">
          <a:xfrm>
            <a:off x="3491484" y="4008437"/>
            <a:ext cx="1944688" cy="1657350"/>
          </a:xfrm>
          <a:prstGeom prst="ellipse">
            <a:avLst/>
          </a:prstGeom>
          <a:noFill/>
          <a:ln w="8001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800" b="1" dirty="0">
                <a:latin typeface="Gulim" pitchFamily="34" charset="-127"/>
                <a:ea typeface="標楷體" pitchFamily="65" charset="-120"/>
              </a:rPr>
              <a:t> </a:t>
            </a:r>
            <a:r>
              <a:rPr lang="zh-TW" altLang="en-US" sz="2800" b="1" dirty="0">
                <a:ea typeface="標楷體" pitchFamily="65" charset="-120"/>
              </a:rPr>
              <a:t>心得</a:t>
            </a:r>
            <a:r>
              <a:rPr lang="en-US" altLang="zh-TW" sz="2800" b="1" dirty="0">
                <a:latin typeface="Gulim" pitchFamily="34" charset="-127"/>
                <a:ea typeface="標楷體" pitchFamily="65" charset="-120"/>
                <a:hlinkClick r:id="rId3" action="ppaction://hlinksldjump"/>
              </a:rPr>
              <a:t> </a:t>
            </a:r>
            <a:endParaRPr lang="en-US" altLang="zh-TW" sz="2800" b="1" dirty="0">
              <a:latin typeface="Gulim" pitchFamily="34" charset="-127"/>
              <a:ea typeface="標楷體" pitchFamily="65" charset="-120"/>
            </a:endParaRPr>
          </a:p>
        </p:txBody>
      </p:sp>
      <p:sp>
        <p:nvSpPr>
          <p:cNvPr id="130053" name="Oval 5"/>
          <p:cNvSpPr>
            <a:spLocks noChangeArrowheads="1"/>
          </p:cNvSpPr>
          <p:nvPr/>
        </p:nvSpPr>
        <p:spPr bwMode="auto">
          <a:xfrm>
            <a:off x="6299772" y="5016500"/>
            <a:ext cx="1295400" cy="1298575"/>
          </a:xfrm>
          <a:prstGeom prst="ellipse">
            <a:avLst/>
          </a:prstGeom>
          <a:noFill/>
          <a:ln w="8001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3600" b="1" dirty="0">
                <a:ea typeface="新細明體" pitchFamily="18" charset="-120"/>
              </a:rPr>
              <a:t>工作</a:t>
            </a:r>
          </a:p>
        </p:txBody>
      </p:sp>
      <p:sp>
        <p:nvSpPr>
          <p:cNvPr id="130054" name="Oval 6"/>
          <p:cNvSpPr>
            <a:spLocks noChangeArrowheads="1"/>
          </p:cNvSpPr>
          <p:nvPr/>
        </p:nvSpPr>
        <p:spPr bwMode="auto">
          <a:xfrm>
            <a:off x="1403922" y="5016500"/>
            <a:ext cx="1295400" cy="1298575"/>
          </a:xfrm>
          <a:prstGeom prst="ellipse">
            <a:avLst/>
          </a:prstGeom>
          <a:noFill/>
          <a:ln w="8001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zh-TW" altLang="en-US" dirty="0"/>
              <a:t>同事</a:t>
            </a:r>
          </a:p>
        </p:txBody>
      </p:sp>
      <p:sp>
        <p:nvSpPr>
          <p:cNvPr id="130055" name="Oval 7"/>
          <p:cNvSpPr>
            <a:spLocks noChangeArrowheads="1"/>
          </p:cNvSpPr>
          <p:nvPr/>
        </p:nvSpPr>
        <p:spPr bwMode="auto">
          <a:xfrm>
            <a:off x="3779913" y="1632298"/>
            <a:ext cx="1367334" cy="1442690"/>
          </a:xfrm>
          <a:prstGeom prst="ellipse">
            <a:avLst/>
          </a:prstGeom>
          <a:noFill/>
          <a:ln w="8001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3600" dirty="0"/>
              <a:t> </a:t>
            </a:r>
            <a:r>
              <a:rPr lang="zh-TW" altLang="en-US" b="1" dirty="0">
                <a:latin typeface="Gulim" pitchFamily="34" charset="-127"/>
                <a:ea typeface="新細明體" pitchFamily="18" charset="-120"/>
                <a:hlinkClick r:id="" action="ppaction://noaction"/>
              </a:rPr>
              <a:t> </a:t>
            </a:r>
            <a:r>
              <a:rPr lang="zh-TW" altLang="en-US" b="1" dirty="0">
                <a:latin typeface="Gulim" pitchFamily="34" charset="-127"/>
                <a:ea typeface="新細明體" pitchFamily="18" charset="-120"/>
              </a:rPr>
              <a:t>工作環境</a:t>
            </a:r>
          </a:p>
        </p:txBody>
      </p:sp>
      <p:sp>
        <p:nvSpPr>
          <p:cNvPr id="130057" name="Line 9"/>
          <p:cNvSpPr>
            <a:spLocks noChangeShapeType="1"/>
          </p:cNvSpPr>
          <p:nvPr/>
        </p:nvSpPr>
        <p:spPr bwMode="auto">
          <a:xfrm flipV="1">
            <a:off x="2627784" y="5157191"/>
            <a:ext cx="936104" cy="288031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130058" name="Line 10"/>
          <p:cNvSpPr>
            <a:spLocks noChangeShapeType="1"/>
          </p:cNvSpPr>
          <p:nvPr/>
        </p:nvSpPr>
        <p:spPr bwMode="auto">
          <a:xfrm flipH="1">
            <a:off x="4499991" y="3068961"/>
            <a:ext cx="0" cy="864096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130059" name="Line 11"/>
          <p:cNvSpPr>
            <a:spLocks noChangeShapeType="1"/>
          </p:cNvSpPr>
          <p:nvPr/>
        </p:nvSpPr>
        <p:spPr bwMode="auto">
          <a:xfrm flipH="1" flipV="1">
            <a:off x="5436096" y="5013175"/>
            <a:ext cx="864096" cy="50405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130060" name="Line 12"/>
          <p:cNvSpPr>
            <a:spLocks noChangeShapeType="1"/>
          </p:cNvSpPr>
          <p:nvPr/>
        </p:nvSpPr>
        <p:spPr bwMode="auto">
          <a:xfrm flipH="1">
            <a:off x="2123059" y="2855912"/>
            <a:ext cx="1873250" cy="2160588"/>
          </a:xfrm>
          <a:prstGeom prst="line">
            <a:avLst/>
          </a:prstGeom>
          <a:noFill/>
          <a:ln w="7938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130061" name="Line 13"/>
          <p:cNvSpPr>
            <a:spLocks noChangeShapeType="1"/>
          </p:cNvSpPr>
          <p:nvPr/>
        </p:nvSpPr>
        <p:spPr bwMode="auto">
          <a:xfrm>
            <a:off x="2627884" y="5953125"/>
            <a:ext cx="3744913" cy="0"/>
          </a:xfrm>
          <a:prstGeom prst="line">
            <a:avLst/>
          </a:prstGeom>
          <a:noFill/>
          <a:ln w="7938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cxnSp>
        <p:nvCxnSpPr>
          <p:cNvPr id="130062" name="AutoShape 14"/>
          <p:cNvCxnSpPr>
            <a:cxnSpLocks noChangeShapeType="1"/>
            <a:stCxn id="130055" idx="5"/>
            <a:endCxn id="130053" idx="0"/>
          </p:cNvCxnSpPr>
          <p:nvPr/>
        </p:nvCxnSpPr>
        <p:spPr bwMode="auto">
          <a:xfrm rot="16200000" flipH="1">
            <a:off x="4870844" y="2939871"/>
            <a:ext cx="2152789" cy="2000467"/>
          </a:xfrm>
          <a:prstGeom prst="straightConnector1">
            <a:avLst/>
          </a:prstGeom>
          <a:noFill/>
          <a:ln w="7938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ea typeface="標楷體" pitchFamily="65" charset="-120"/>
              </a:rPr>
              <a:t>第三部份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-1116632" y="2276872"/>
            <a:ext cx="7467600" cy="1761059"/>
          </a:xfrm>
        </p:spPr>
        <p:txBody>
          <a:bodyPr/>
          <a:lstStyle/>
          <a:p>
            <a:pPr algn="r">
              <a:buNone/>
            </a:pPr>
            <a:r>
              <a:rPr lang="zh-TW" altLang="en-US" dirty="0"/>
              <a:t>回想學習的經驗</a:t>
            </a:r>
            <a:r>
              <a:rPr lang="en-US" altLang="zh-TW" dirty="0"/>
              <a:t>: </a:t>
            </a:r>
          </a:p>
          <a:p>
            <a:pPr algn="r">
              <a:buNone/>
            </a:pPr>
            <a:r>
              <a:rPr lang="zh-TW" altLang="en-US" dirty="0"/>
              <a:t>如果有第二次你會怎麼做</a:t>
            </a:r>
            <a:r>
              <a:rPr lang="en-US" altLang="zh-TW" dirty="0"/>
              <a:t>?</a:t>
            </a:r>
          </a:p>
          <a:p>
            <a:pPr algn="r">
              <a:buNone/>
            </a:pPr>
            <a:endParaRPr lang="en-US" altLang="zh-TW" dirty="0"/>
          </a:p>
          <a:p>
            <a:pPr>
              <a:buNone/>
            </a:pPr>
            <a:endParaRPr lang="en-US" altLang="zh-TW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5" name="Rectangle 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 altLang="zh-TW" sz="32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16746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0" y="3716338"/>
            <a:ext cx="9144000" cy="1019175"/>
          </a:xfrm>
        </p:spPr>
        <p:txBody>
          <a:bodyPr/>
          <a:lstStyle/>
          <a:p>
            <a:r>
              <a:rPr lang="en-US" altLang="zh-TW" b="1" dirty="0">
                <a:solidFill>
                  <a:schemeClr val="bg1"/>
                </a:solidFill>
                <a:latin typeface="Arial" charset="0"/>
                <a:ea typeface="新細明體" pitchFamily="18" charset="-120"/>
              </a:rPr>
              <a:t>Marketing Practice</a:t>
            </a:r>
          </a:p>
        </p:txBody>
      </p:sp>
      <p:sp>
        <p:nvSpPr>
          <p:cNvPr id="116748" name="Text Box 12"/>
          <p:cNvSpPr txBox="1">
            <a:spLocks noChangeArrowheads="1"/>
          </p:cNvSpPr>
          <p:nvPr/>
        </p:nvSpPr>
        <p:spPr bwMode="auto">
          <a:xfrm>
            <a:off x="2771775" y="2276475"/>
            <a:ext cx="4464050" cy="457200"/>
          </a:xfrm>
          <a:prstGeom prst="rect">
            <a:avLst/>
          </a:prstGeom>
          <a:noFill/>
          <a:ln w="7938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TW" altLang="en-US"/>
          </a:p>
        </p:txBody>
      </p:sp>
      <p:sp>
        <p:nvSpPr>
          <p:cNvPr id="116749" name="Text Box 13"/>
          <p:cNvSpPr txBox="1">
            <a:spLocks noChangeArrowheads="1"/>
          </p:cNvSpPr>
          <p:nvPr/>
        </p:nvSpPr>
        <p:spPr bwMode="auto">
          <a:xfrm>
            <a:off x="2915816" y="1844824"/>
            <a:ext cx="5256212" cy="954107"/>
          </a:xfrm>
          <a:prstGeom prst="rect">
            <a:avLst/>
          </a:prstGeom>
          <a:noFill/>
          <a:ln w="7938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zh-TW" altLang="en-US" dirty="0">
              <a:solidFill>
                <a:srgbClr val="550084"/>
              </a:solidFill>
              <a:ea typeface="新細明體" pitchFamily="18" charset="-120"/>
            </a:endParaRPr>
          </a:p>
          <a:p>
            <a:r>
              <a:rPr lang="en-US" altLang="zh-TW" sz="3200" b="1" dirty="0">
                <a:solidFill>
                  <a:schemeClr val="bg1"/>
                </a:solidFill>
              </a:rPr>
              <a:t>       Syllabus</a:t>
            </a:r>
          </a:p>
        </p:txBody>
      </p:sp>
      <p:graphicFrame>
        <p:nvGraphicFramePr>
          <p:cNvPr id="6" name="資料庫圖表 5"/>
          <p:cNvGraphicFramePr/>
          <p:nvPr/>
        </p:nvGraphicFramePr>
        <p:xfrm>
          <a:off x="1259632" y="1268760"/>
          <a:ext cx="6360368" cy="4192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3635896" y="332656"/>
            <a:ext cx="1620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GRADING</a:t>
            </a:r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灰階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2567</TotalTime>
  <Words>189</Words>
  <Application>Microsoft Office PowerPoint</Application>
  <PresentationFormat>On-screen Show (4:3)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Gulim</vt:lpstr>
      <vt:lpstr>Franklin Gothic Book</vt:lpstr>
      <vt:lpstr>Symbol</vt:lpstr>
      <vt:lpstr>Arial</vt:lpstr>
      <vt:lpstr>Calibri</vt:lpstr>
      <vt:lpstr>Wingdings 2</vt:lpstr>
      <vt:lpstr>科技</vt:lpstr>
      <vt:lpstr>Syllabus</vt:lpstr>
      <vt:lpstr>報告主要三部份</vt:lpstr>
      <vt:lpstr>第一部份</vt:lpstr>
      <vt:lpstr>第二部份 (During) : 學到了甚麼</vt:lpstr>
      <vt:lpstr>第三部份</vt:lpstr>
      <vt:lpstr>PowerPoint Presentation</vt:lpstr>
    </vt:vector>
  </TitlesOfParts>
  <Company>(주)윤디자인연구소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art5</dc:creator>
  <cp:lastModifiedBy>eric su</cp:lastModifiedBy>
  <cp:revision>259</cp:revision>
  <dcterms:created xsi:type="dcterms:W3CDTF">2001-07-24T02:41:22Z</dcterms:created>
  <dcterms:modified xsi:type="dcterms:W3CDTF">2022-09-13T03:51:15Z</dcterms:modified>
</cp:coreProperties>
</file>