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3" r:id="rId1"/>
  </p:sldMasterIdLst>
  <p:notesMasterIdLst>
    <p:notesMasterId r:id="rId13"/>
  </p:notesMasterIdLst>
  <p:handoutMasterIdLst>
    <p:handoutMasterId r:id="rId14"/>
  </p:handoutMasterIdLst>
  <p:sldIdLst>
    <p:sldId id="304" r:id="rId2"/>
    <p:sldId id="312" r:id="rId3"/>
    <p:sldId id="258" r:id="rId4"/>
    <p:sldId id="302" r:id="rId5"/>
    <p:sldId id="262" r:id="rId6"/>
    <p:sldId id="286" r:id="rId7"/>
    <p:sldId id="297" r:id="rId8"/>
    <p:sldId id="293" r:id="rId9"/>
    <p:sldId id="288" r:id="rId10"/>
    <p:sldId id="265" r:id="rId11"/>
    <p:sldId id="300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66FFFF"/>
    <a:srgbClr val="0033CC"/>
    <a:srgbClr val="990000"/>
    <a:srgbClr val="008000"/>
    <a:srgbClr val="FFDF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佈景主題樣式 1 - 輔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66" y="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_rels/data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diagrams/_rels/data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Relationship Id="rId4" Type="http://schemas.openxmlformats.org/officeDocument/2006/relationships/image" Target="../media/image28.png"/></Relationships>
</file>

<file path=ppt/diagrams/_rels/data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diagrams/_rels/data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diagrams/_rels/data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_rels/drawing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diagrams/_rels/drawing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diagrams/_rels/drawing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Relationship Id="rId4" Type="http://schemas.openxmlformats.org/officeDocument/2006/relationships/image" Target="../media/image28.png"/></Relationships>
</file>

<file path=ppt/diagrams/_rels/drawing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diagrams/_rels/drawing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diagrams/_rels/drawing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559B25-81AB-4228-82E8-9B6DCA1A5F2B}" type="doc">
      <dgm:prSet loTypeId="urn:microsoft.com/office/officeart/2005/8/layout/vList3" loCatId="list" qsTypeId="urn:microsoft.com/office/officeart/2005/8/quickstyle/simple3" qsCatId="simple" csTypeId="urn:microsoft.com/office/officeart/2005/8/colors/accent3_2" csCatId="accent3" phldr="1"/>
      <dgm:spPr/>
    </dgm:pt>
    <dgm:pt modelId="{07EF6C4A-0B5F-40B3-85B6-E8665B2B8437}">
      <dgm:prSet phldrT="[文字]"/>
      <dgm:spPr/>
      <dgm:t>
        <a:bodyPr/>
        <a:lstStyle/>
        <a:p>
          <a:pPr algn="l"/>
          <a:r>
            <a:rPr lang="zh-TW" dirty="0">
              <a:latin typeface="華康新特明體" pitchFamily="49" charset="-120"/>
              <a:ea typeface="華康新特明體" pitchFamily="49" charset="-120"/>
            </a:rPr>
            <a:t>帶領學生熟稔心理衛生概念與相關理論； </a:t>
          </a:r>
          <a:endParaRPr lang="zh-TW" altLang="en-US" dirty="0"/>
        </a:p>
      </dgm:t>
    </dgm:pt>
    <dgm:pt modelId="{D33E3556-8820-4058-A6B5-5F85F1FF2CAC}" type="parTrans" cxnId="{95027721-DF0F-4E41-9747-3A83836F9E8B}">
      <dgm:prSet/>
      <dgm:spPr/>
      <dgm:t>
        <a:bodyPr/>
        <a:lstStyle/>
        <a:p>
          <a:endParaRPr lang="zh-TW" altLang="en-US"/>
        </a:p>
      </dgm:t>
    </dgm:pt>
    <dgm:pt modelId="{87535CA1-FB5A-439E-82C3-237E967B4913}" type="sibTrans" cxnId="{95027721-DF0F-4E41-9747-3A83836F9E8B}">
      <dgm:prSet/>
      <dgm:spPr/>
      <dgm:t>
        <a:bodyPr/>
        <a:lstStyle/>
        <a:p>
          <a:endParaRPr lang="zh-TW" altLang="en-US"/>
        </a:p>
      </dgm:t>
    </dgm:pt>
    <dgm:pt modelId="{F7180B97-26D4-4F71-ACBE-DC7B874A6286}" type="pres">
      <dgm:prSet presAssocID="{DE559B25-81AB-4228-82E8-9B6DCA1A5F2B}" presName="linearFlow" presStyleCnt="0">
        <dgm:presLayoutVars>
          <dgm:dir/>
          <dgm:resizeHandles val="exact"/>
        </dgm:presLayoutVars>
      </dgm:prSet>
      <dgm:spPr/>
    </dgm:pt>
    <dgm:pt modelId="{FC08246A-F3FD-43CB-870B-18CA2519FAE8}" type="pres">
      <dgm:prSet presAssocID="{07EF6C4A-0B5F-40B3-85B6-E8665B2B8437}" presName="composite" presStyleCnt="0"/>
      <dgm:spPr/>
    </dgm:pt>
    <dgm:pt modelId="{75AC0C2A-915E-4117-AEC3-F7ED470DD27B}" type="pres">
      <dgm:prSet presAssocID="{07EF6C4A-0B5F-40B3-85B6-E8665B2B8437}" presName="imgShp" presStyleLbl="fgImgPlace1" presStyleIdx="0" presStyleCnt="1" custLinFactX="-44719" custLinFactNeighborX="-100000"/>
      <dgm:spPr>
        <a:blipFill rotWithShape="1"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F0FFB23E-3BEA-4A97-A4C0-9E21E954F5FB}" type="pres">
      <dgm:prSet presAssocID="{07EF6C4A-0B5F-40B3-85B6-E8665B2B8437}" presName="txShp" presStyleLbl="node1" presStyleIdx="0" presStyleCnt="1" custScaleX="144294" custLinFactNeighborX="9393">
        <dgm:presLayoutVars>
          <dgm:bulletEnabled val="1"/>
        </dgm:presLayoutVars>
      </dgm:prSet>
      <dgm:spPr/>
    </dgm:pt>
  </dgm:ptLst>
  <dgm:cxnLst>
    <dgm:cxn modelId="{95027721-DF0F-4E41-9747-3A83836F9E8B}" srcId="{DE559B25-81AB-4228-82E8-9B6DCA1A5F2B}" destId="{07EF6C4A-0B5F-40B3-85B6-E8665B2B8437}" srcOrd="0" destOrd="0" parTransId="{D33E3556-8820-4058-A6B5-5F85F1FF2CAC}" sibTransId="{87535CA1-FB5A-439E-82C3-237E967B4913}"/>
    <dgm:cxn modelId="{9C289AA9-C821-4536-9F14-ED1CF0DC5456}" type="presOf" srcId="{DE559B25-81AB-4228-82E8-9B6DCA1A5F2B}" destId="{F7180B97-26D4-4F71-ACBE-DC7B874A6286}" srcOrd="0" destOrd="0" presId="urn:microsoft.com/office/officeart/2005/8/layout/vList3"/>
    <dgm:cxn modelId="{623CB0E3-2B59-42EF-BBAE-9A3F45B34CF0}" type="presOf" srcId="{07EF6C4A-0B5F-40B3-85B6-E8665B2B8437}" destId="{F0FFB23E-3BEA-4A97-A4C0-9E21E954F5FB}" srcOrd="0" destOrd="0" presId="urn:microsoft.com/office/officeart/2005/8/layout/vList3"/>
    <dgm:cxn modelId="{1A619E96-69D2-4ED3-80AC-0D8FFF49754D}" type="presParOf" srcId="{F7180B97-26D4-4F71-ACBE-DC7B874A6286}" destId="{FC08246A-F3FD-43CB-870B-18CA2519FAE8}" srcOrd="0" destOrd="0" presId="urn:microsoft.com/office/officeart/2005/8/layout/vList3"/>
    <dgm:cxn modelId="{EC363C10-C80F-4B0C-9AB1-4B76B623558D}" type="presParOf" srcId="{FC08246A-F3FD-43CB-870B-18CA2519FAE8}" destId="{75AC0C2A-915E-4117-AEC3-F7ED470DD27B}" srcOrd="0" destOrd="0" presId="urn:microsoft.com/office/officeart/2005/8/layout/vList3"/>
    <dgm:cxn modelId="{E2514421-D06A-407D-86D2-4CF6A7CA052E}" type="presParOf" srcId="{FC08246A-F3FD-43CB-870B-18CA2519FAE8}" destId="{F0FFB23E-3BEA-4A97-A4C0-9E21E954F5F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E09A9C9-476E-44B3-9679-1EA6C7B3B948}" type="doc">
      <dgm:prSet loTypeId="urn:microsoft.com/office/officeart/2005/8/layout/chart3" loCatId="relationship" qsTypeId="urn:microsoft.com/office/officeart/2005/8/quickstyle/3d1" qsCatId="3D" csTypeId="urn:microsoft.com/office/officeart/2005/8/colors/accent5_2" csCatId="accent5" phldr="1"/>
      <dgm:spPr/>
    </dgm:pt>
    <dgm:pt modelId="{FCC87F0C-81B5-4576-A521-5B0FEE06699D}">
      <dgm:prSet phldrT="[文字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sz="2400" dirty="0">
              <a:latin typeface="華康新特明體" pitchFamily="49" charset="-120"/>
              <a:ea typeface="華康新特明體" pitchFamily="49" charset="-120"/>
            </a:rPr>
            <a:t>平時成績</a:t>
          </a:r>
          <a:r>
            <a:rPr lang="en-US" altLang="zh-TW" sz="2400" dirty="0">
              <a:latin typeface="華康新特明體" pitchFamily="49" charset="-120"/>
              <a:ea typeface="華康新特明體" pitchFamily="49" charset="-120"/>
            </a:rPr>
            <a:t>60%</a:t>
          </a:r>
          <a:endParaRPr lang="zh-TW" altLang="en-US" sz="2400" dirty="0">
            <a:latin typeface="華康新特明體" pitchFamily="49" charset="-120"/>
            <a:ea typeface="華康新特明體" pitchFamily="49" charset="-120"/>
          </a:endParaRPr>
        </a:p>
      </dgm:t>
    </dgm:pt>
    <dgm:pt modelId="{C0C44161-9EB9-49F6-B6A9-F69C947C272F}" type="parTrans" cxnId="{F49EE885-5287-4944-AA84-6B5FB83D0C24}">
      <dgm:prSet/>
      <dgm:spPr/>
      <dgm:t>
        <a:bodyPr/>
        <a:lstStyle/>
        <a:p>
          <a:endParaRPr lang="zh-TW" altLang="en-US"/>
        </a:p>
      </dgm:t>
    </dgm:pt>
    <dgm:pt modelId="{A3E4C242-B3C8-438A-A94C-DE44760B62D9}" type="sibTrans" cxnId="{F49EE885-5287-4944-AA84-6B5FB83D0C24}">
      <dgm:prSet/>
      <dgm:spPr/>
      <dgm:t>
        <a:bodyPr/>
        <a:lstStyle/>
        <a:p>
          <a:endParaRPr lang="zh-TW" altLang="en-US"/>
        </a:p>
      </dgm:t>
    </dgm:pt>
    <dgm:pt modelId="{DA0F8ED3-28B1-4522-9119-3801E98E52FF}">
      <dgm:prSet phldrT="[文字]" custT="1"/>
      <dgm:spPr/>
      <dgm:t>
        <a:bodyPr/>
        <a:lstStyle/>
        <a:p>
          <a:r>
            <a:rPr lang="zh-TW" altLang="en-US" sz="2400" dirty="0">
              <a:latin typeface="華康新特明體" pitchFamily="49" charset="-120"/>
              <a:ea typeface="華康新特明體" pitchFamily="49" charset="-120"/>
            </a:rPr>
            <a:t>期末評量</a:t>
          </a:r>
          <a:r>
            <a:rPr lang="en-US" altLang="zh-TW" sz="2400" dirty="0">
              <a:latin typeface="華康新特明體" pitchFamily="49" charset="-120"/>
              <a:ea typeface="華康新特明體" pitchFamily="49" charset="-120"/>
            </a:rPr>
            <a:t>20%</a:t>
          </a:r>
          <a:endParaRPr lang="zh-TW" altLang="en-US" sz="2400" dirty="0">
            <a:latin typeface="華康新特明體" pitchFamily="49" charset="-120"/>
            <a:ea typeface="華康新特明體" pitchFamily="49" charset="-120"/>
          </a:endParaRPr>
        </a:p>
      </dgm:t>
    </dgm:pt>
    <dgm:pt modelId="{C5520E70-5E25-4A0E-B274-E591009C0248}" type="parTrans" cxnId="{C5E990C0-F6E4-4741-B447-76B479D38FC0}">
      <dgm:prSet/>
      <dgm:spPr/>
      <dgm:t>
        <a:bodyPr/>
        <a:lstStyle/>
        <a:p>
          <a:endParaRPr lang="zh-TW" altLang="en-US"/>
        </a:p>
      </dgm:t>
    </dgm:pt>
    <dgm:pt modelId="{534FD00B-FB4B-45B2-A762-CB21CE81B626}" type="sibTrans" cxnId="{C5E990C0-F6E4-4741-B447-76B479D38FC0}">
      <dgm:prSet/>
      <dgm:spPr/>
      <dgm:t>
        <a:bodyPr/>
        <a:lstStyle/>
        <a:p>
          <a:endParaRPr lang="zh-TW" altLang="en-US"/>
        </a:p>
      </dgm:t>
    </dgm:pt>
    <dgm:pt modelId="{E8C49BB5-9B3E-43CE-A394-FDC95A93CFB6}">
      <dgm:prSet phldrT="[文字]" custT="1"/>
      <dgm:spPr/>
      <dgm:t>
        <a:bodyPr/>
        <a:lstStyle/>
        <a:p>
          <a:r>
            <a:rPr lang="zh-TW" altLang="en-US" sz="2400" dirty="0">
              <a:latin typeface="華康新特明體" pitchFamily="49" charset="-120"/>
              <a:ea typeface="華康新特明體" pitchFamily="49" charset="-120"/>
            </a:rPr>
            <a:t>期中評量</a:t>
          </a:r>
          <a:r>
            <a:rPr lang="en-US" altLang="zh-TW" sz="2400" dirty="0">
              <a:latin typeface="華康新特明體" pitchFamily="49" charset="-120"/>
              <a:ea typeface="華康新特明體" pitchFamily="49" charset="-120"/>
            </a:rPr>
            <a:t>20%</a:t>
          </a:r>
          <a:endParaRPr lang="zh-TW" altLang="en-US" sz="2400" dirty="0">
            <a:latin typeface="華康新特明體" pitchFamily="49" charset="-120"/>
            <a:ea typeface="華康新特明體" pitchFamily="49" charset="-120"/>
          </a:endParaRPr>
        </a:p>
      </dgm:t>
    </dgm:pt>
    <dgm:pt modelId="{2B90E5F5-0E89-4522-81B4-DF6FEF0326CE}" type="parTrans" cxnId="{A189459F-FF92-4AAE-BF80-306801FF2F3E}">
      <dgm:prSet/>
      <dgm:spPr/>
      <dgm:t>
        <a:bodyPr/>
        <a:lstStyle/>
        <a:p>
          <a:endParaRPr lang="zh-TW" altLang="en-US"/>
        </a:p>
      </dgm:t>
    </dgm:pt>
    <dgm:pt modelId="{3C25AB92-3F80-40F0-9D45-DAC4EEB84829}" type="sibTrans" cxnId="{A189459F-FF92-4AAE-BF80-306801FF2F3E}">
      <dgm:prSet/>
      <dgm:spPr/>
      <dgm:t>
        <a:bodyPr/>
        <a:lstStyle/>
        <a:p>
          <a:endParaRPr lang="zh-TW" altLang="en-US"/>
        </a:p>
      </dgm:t>
    </dgm:pt>
    <dgm:pt modelId="{372DCC8E-1725-4F16-8D7B-3D3D8BB511C1}" type="pres">
      <dgm:prSet presAssocID="{0E09A9C9-476E-44B3-9679-1EA6C7B3B948}" presName="compositeShape" presStyleCnt="0">
        <dgm:presLayoutVars>
          <dgm:chMax val="7"/>
          <dgm:dir/>
          <dgm:resizeHandles val="exact"/>
        </dgm:presLayoutVars>
      </dgm:prSet>
      <dgm:spPr/>
    </dgm:pt>
    <dgm:pt modelId="{AB0383DE-0A45-4029-8C08-0787CCBEC8AB}" type="pres">
      <dgm:prSet presAssocID="{0E09A9C9-476E-44B3-9679-1EA6C7B3B948}" presName="wedge1" presStyleLbl="node1" presStyleIdx="0" presStyleCnt="3"/>
      <dgm:spPr/>
    </dgm:pt>
    <dgm:pt modelId="{3ADB2470-B28F-455D-83DA-174A32701007}" type="pres">
      <dgm:prSet presAssocID="{0E09A9C9-476E-44B3-9679-1EA6C7B3B948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101518F5-FD08-4F2C-A2D4-96A7B633E69D}" type="pres">
      <dgm:prSet presAssocID="{0E09A9C9-476E-44B3-9679-1EA6C7B3B948}" presName="wedge2" presStyleLbl="node1" presStyleIdx="1" presStyleCnt="3"/>
      <dgm:spPr/>
    </dgm:pt>
    <dgm:pt modelId="{28E29CCB-1ACA-42AB-8EDC-6819BEEAF48A}" type="pres">
      <dgm:prSet presAssocID="{0E09A9C9-476E-44B3-9679-1EA6C7B3B948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EB2F7D31-574F-49C3-8612-0D31D5F8BDA8}" type="pres">
      <dgm:prSet presAssocID="{0E09A9C9-476E-44B3-9679-1EA6C7B3B948}" presName="wedge3" presStyleLbl="node1" presStyleIdx="2" presStyleCnt="3"/>
      <dgm:spPr/>
    </dgm:pt>
    <dgm:pt modelId="{70AAC40C-745C-44D1-929A-55C065CEB0EE}" type="pres">
      <dgm:prSet presAssocID="{0E09A9C9-476E-44B3-9679-1EA6C7B3B948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4B882002-0742-4EDF-B6CF-207EFE6A1795}" type="presOf" srcId="{DA0F8ED3-28B1-4522-9119-3801E98E52FF}" destId="{101518F5-FD08-4F2C-A2D4-96A7B633E69D}" srcOrd="0" destOrd="0" presId="urn:microsoft.com/office/officeart/2005/8/layout/chart3"/>
    <dgm:cxn modelId="{41E5D029-CC58-418F-B9EC-BD5A21AD0104}" type="presOf" srcId="{DA0F8ED3-28B1-4522-9119-3801E98E52FF}" destId="{28E29CCB-1ACA-42AB-8EDC-6819BEEAF48A}" srcOrd="1" destOrd="0" presId="urn:microsoft.com/office/officeart/2005/8/layout/chart3"/>
    <dgm:cxn modelId="{606FA871-85FC-4131-954F-C5008C72495C}" type="presOf" srcId="{FCC87F0C-81B5-4576-A521-5B0FEE06699D}" destId="{AB0383DE-0A45-4029-8C08-0787CCBEC8AB}" srcOrd="0" destOrd="0" presId="urn:microsoft.com/office/officeart/2005/8/layout/chart3"/>
    <dgm:cxn modelId="{F49EE885-5287-4944-AA84-6B5FB83D0C24}" srcId="{0E09A9C9-476E-44B3-9679-1EA6C7B3B948}" destId="{FCC87F0C-81B5-4576-A521-5B0FEE06699D}" srcOrd="0" destOrd="0" parTransId="{C0C44161-9EB9-49F6-B6A9-F69C947C272F}" sibTransId="{A3E4C242-B3C8-438A-A94C-DE44760B62D9}"/>
    <dgm:cxn modelId="{FC288999-3ECC-40EF-9E0C-AEFCA6174DD3}" type="presOf" srcId="{E8C49BB5-9B3E-43CE-A394-FDC95A93CFB6}" destId="{EB2F7D31-574F-49C3-8612-0D31D5F8BDA8}" srcOrd="0" destOrd="0" presId="urn:microsoft.com/office/officeart/2005/8/layout/chart3"/>
    <dgm:cxn modelId="{F732289C-1ED1-464E-A72D-884CCCC02888}" type="presOf" srcId="{FCC87F0C-81B5-4576-A521-5B0FEE06699D}" destId="{3ADB2470-B28F-455D-83DA-174A32701007}" srcOrd="1" destOrd="0" presId="urn:microsoft.com/office/officeart/2005/8/layout/chart3"/>
    <dgm:cxn modelId="{A189459F-FF92-4AAE-BF80-306801FF2F3E}" srcId="{0E09A9C9-476E-44B3-9679-1EA6C7B3B948}" destId="{E8C49BB5-9B3E-43CE-A394-FDC95A93CFB6}" srcOrd="2" destOrd="0" parTransId="{2B90E5F5-0E89-4522-81B4-DF6FEF0326CE}" sibTransId="{3C25AB92-3F80-40F0-9D45-DAC4EEB84829}"/>
    <dgm:cxn modelId="{C5E990C0-F6E4-4741-B447-76B479D38FC0}" srcId="{0E09A9C9-476E-44B3-9679-1EA6C7B3B948}" destId="{DA0F8ED3-28B1-4522-9119-3801E98E52FF}" srcOrd="1" destOrd="0" parTransId="{C5520E70-5E25-4A0E-B274-E591009C0248}" sibTransId="{534FD00B-FB4B-45B2-A762-CB21CE81B626}"/>
    <dgm:cxn modelId="{DF9203DC-F9DD-43A3-B4C3-5D404C15FD51}" type="presOf" srcId="{E8C49BB5-9B3E-43CE-A394-FDC95A93CFB6}" destId="{70AAC40C-745C-44D1-929A-55C065CEB0EE}" srcOrd="1" destOrd="0" presId="urn:microsoft.com/office/officeart/2005/8/layout/chart3"/>
    <dgm:cxn modelId="{D01C0AFB-25C1-401E-A16E-880ED06B676B}" type="presOf" srcId="{0E09A9C9-476E-44B3-9679-1EA6C7B3B948}" destId="{372DCC8E-1725-4F16-8D7B-3D3D8BB511C1}" srcOrd="0" destOrd="0" presId="urn:microsoft.com/office/officeart/2005/8/layout/chart3"/>
    <dgm:cxn modelId="{44686150-DA5F-4CA1-9EF5-50F32092A1AE}" type="presParOf" srcId="{372DCC8E-1725-4F16-8D7B-3D3D8BB511C1}" destId="{AB0383DE-0A45-4029-8C08-0787CCBEC8AB}" srcOrd="0" destOrd="0" presId="urn:microsoft.com/office/officeart/2005/8/layout/chart3"/>
    <dgm:cxn modelId="{0338BC1E-1EA7-432D-899C-CD3D35B97518}" type="presParOf" srcId="{372DCC8E-1725-4F16-8D7B-3D3D8BB511C1}" destId="{3ADB2470-B28F-455D-83DA-174A32701007}" srcOrd="1" destOrd="0" presId="urn:microsoft.com/office/officeart/2005/8/layout/chart3"/>
    <dgm:cxn modelId="{4D280077-A0B8-46AB-B84B-0C0F1C98B33F}" type="presParOf" srcId="{372DCC8E-1725-4F16-8D7B-3D3D8BB511C1}" destId="{101518F5-FD08-4F2C-A2D4-96A7B633E69D}" srcOrd="2" destOrd="0" presId="urn:microsoft.com/office/officeart/2005/8/layout/chart3"/>
    <dgm:cxn modelId="{33519FA8-28BE-44B7-B228-D897CBDD0DC5}" type="presParOf" srcId="{372DCC8E-1725-4F16-8D7B-3D3D8BB511C1}" destId="{28E29CCB-1ACA-42AB-8EDC-6819BEEAF48A}" srcOrd="3" destOrd="0" presId="urn:microsoft.com/office/officeart/2005/8/layout/chart3"/>
    <dgm:cxn modelId="{BBC369D9-A662-41F3-8BF3-32561DE5758D}" type="presParOf" srcId="{372DCC8E-1725-4F16-8D7B-3D3D8BB511C1}" destId="{EB2F7D31-574F-49C3-8612-0D31D5F8BDA8}" srcOrd="4" destOrd="0" presId="urn:microsoft.com/office/officeart/2005/8/layout/chart3"/>
    <dgm:cxn modelId="{F308AC69-5C58-4C68-8F55-F304052E7FC2}" type="presParOf" srcId="{372DCC8E-1725-4F16-8D7B-3D3D8BB511C1}" destId="{70AAC40C-745C-44D1-929A-55C065CEB0EE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821137C-4974-454A-874B-9D635C60E2AC}" type="doc">
      <dgm:prSet loTypeId="urn:microsoft.com/office/officeart/2005/8/layout/radial4" loCatId="relationship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zh-TW" altLang="en-US"/>
        </a:p>
      </dgm:t>
    </dgm:pt>
    <dgm:pt modelId="{518FC401-465D-4B29-A304-FA04E05B6AAD}">
      <dgm:prSet phldrT="[文字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sz="2000" dirty="0">
              <a:latin typeface="華康新特明體" pitchFamily="49" charset="-120"/>
              <a:ea typeface="華康新特明體" pitchFamily="49" charset="-120"/>
            </a:rPr>
            <a:t>平時成績</a:t>
          </a:r>
          <a:r>
            <a:rPr lang="en-US" altLang="zh-TW" sz="2000" dirty="0">
              <a:latin typeface="華康新特明體" pitchFamily="49" charset="-120"/>
              <a:ea typeface="華康新特明體" pitchFamily="49" charset="-120"/>
            </a:rPr>
            <a:t>60%</a:t>
          </a:r>
          <a:endParaRPr lang="zh-TW" altLang="en-US" sz="2000" dirty="0"/>
        </a:p>
      </dgm:t>
    </dgm:pt>
    <dgm:pt modelId="{EE21E673-5E9F-42ED-9F6B-9D6B4E4B6767}" type="parTrans" cxnId="{19DC51DB-2903-44F2-B65E-D8B2C751F6D6}">
      <dgm:prSet/>
      <dgm:spPr/>
      <dgm:t>
        <a:bodyPr/>
        <a:lstStyle/>
        <a:p>
          <a:endParaRPr lang="zh-TW" altLang="en-US"/>
        </a:p>
      </dgm:t>
    </dgm:pt>
    <dgm:pt modelId="{C37C5160-403E-40EC-ABAF-FFBC4ED591CB}" type="sibTrans" cxnId="{19DC51DB-2903-44F2-B65E-D8B2C751F6D6}">
      <dgm:prSet/>
      <dgm:spPr/>
      <dgm:t>
        <a:bodyPr/>
        <a:lstStyle/>
        <a:p>
          <a:endParaRPr lang="zh-TW" altLang="en-US"/>
        </a:p>
      </dgm:t>
    </dgm:pt>
    <dgm:pt modelId="{283E8D9E-AE37-4E6B-AB4D-EE21AD86A44F}">
      <dgm:prSet phldrT="[文字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zh-TW" sz="1600" dirty="0">
              <a:latin typeface="華康新特明體" pitchFamily="49" charset="-120"/>
              <a:ea typeface="華康新特明體" pitchFamily="49" charset="-120"/>
            </a:rPr>
            <a:t>出席</a:t>
          </a:r>
          <a:r>
            <a:rPr lang="zh-TW" altLang="en-US" sz="1600" dirty="0">
              <a:latin typeface="華康新特明體" pitchFamily="49" charset="-120"/>
              <a:ea typeface="華康新特明體" pitchFamily="49" charset="-120"/>
            </a:rPr>
            <a:t>與課堂參與</a:t>
          </a:r>
          <a:r>
            <a:rPr lang="en-US" altLang="zh-TW" sz="1600" dirty="0">
              <a:latin typeface="華康新特明體" pitchFamily="49" charset="-120"/>
              <a:ea typeface="華康新特明體" pitchFamily="49" charset="-120"/>
            </a:rPr>
            <a:t>20</a:t>
          </a:r>
          <a:r>
            <a:rPr lang="en-US" sz="1600" dirty="0">
              <a:latin typeface="華康新特明體" pitchFamily="49" charset="-120"/>
              <a:ea typeface="華康新特明體" pitchFamily="49" charset="-120"/>
            </a:rPr>
            <a:t>%</a:t>
          </a:r>
          <a:endParaRPr lang="zh-TW" altLang="en-US" sz="1600" b="1" dirty="0">
            <a:latin typeface="華康新特明體" pitchFamily="49" charset="-120"/>
            <a:ea typeface="華康新特明體" pitchFamily="49" charset="-120"/>
          </a:endParaRPr>
        </a:p>
      </dgm:t>
    </dgm:pt>
    <dgm:pt modelId="{F10999A6-1706-42B4-A0B8-5184164818A1}" type="parTrans" cxnId="{013FE70C-EDA2-4CE9-968E-70CA014E8C23}">
      <dgm:prSet/>
      <dgm:spPr/>
      <dgm:t>
        <a:bodyPr/>
        <a:lstStyle/>
        <a:p>
          <a:endParaRPr lang="zh-TW" altLang="en-US"/>
        </a:p>
      </dgm:t>
    </dgm:pt>
    <dgm:pt modelId="{0AAA629B-6C2E-47AC-9763-076E14988544}" type="sibTrans" cxnId="{013FE70C-EDA2-4CE9-968E-70CA014E8C23}">
      <dgm:prSet/>
      <dgm:spPr/>
      <dgm:t>
        <a:bodyPr/>
        <a:lstStyle/>
        <a:p>
          <a:endParaRPr lang="zh-TW" altLang="en-US"/>
        </a:p>
      </dgm:t>
    </dgm:pt>
    <dgm:pt modelId="{5106BD39-84E4-4CF8-B0AD-4DF131A5B81D}">
      <dgm:prSet custT="1"/>
      <dgm:spPr/>
      <dgm:t>
        <a:bodyPr/>
        <a:lstStyle/>
        <a:p>
          <a:r>
            <a:rPr lang="zh-TW" altLang="en-US" sz="1600" dirty="0">
              <a:latin typeface="華康新特明體" pitchFamily="49" charset="-120"/>
              <a:ea typeface="華康新特明體" pitchFamily="49" charset="-120"/>
            </a:rPr>
            <a:t>個人作業</a:t>
          </a:r>
          <a:r>
            <a:rPr lang="en-US" altLang="zh-TW" sz="1600" dirty="0">
              <a:latin typeface="華康新特明體" pitchFamily="49" charset="-120"/>
              <a:ea typeface="華康新特明體" pitchFamily="49" charset="-120"/>
            </a:rPr>
            <a:t>20</a:t>
          </a:r>
          <a:r>
            <a:rPr lang="en-US" sz="1600" dirty="0">
              <a:latin typeface="華康新特明體" pitchFamily="49" charset="-120"/>
              <a:ea typeface="華康新特明體" pitchFamily="49" charset="-120"/>
            </a:rPr>
            <a:t>%</a:t>
          </a:r>
          <a:endParaRPr lang="zh-TW" sz="1600" dirty="0">
            <a:latin typeface="華康新特明體" pitchFamily="49" charset="-120"/>
            <a:ea typeface="華康新特明體" pitchFamily="49" charset="-120"/>
          </a:endParaRPr>
        </a:p>
      </dgm:t>
    </dgm:pt>
    <dgm:pt modelId="{7D313B78-13B5-4F43-9466-B620F0C66EB8}" type="parTrans" cxnId="{25C9F932-8BB3-4DCE-9C2C-0164421E1636}">
      <dgm:prSet/>
      <dgm:spPr/>
      <dgm:t>
        <a:bodyPr/>
        <a:lstStyle/>
        <a:p>
          <a:endParaRPr lang="zh-TW" altLang="en-US"/>
        </a:p>
      </dgm:t>
    </dgm:pt>
    <dgm:pt modelId="{5E84D383-70E7-41EE-8A86-B23DDA8C89DB}" type="sibTrans" cxnId="{25C9F932-8BB3-4DCE-9C2C-0164421E1636}">
      <dgm:prSet/>
      <dgm:spPr/>
      <dgm:t>
        <a:bodyPr/>
        <a:lstStyle/>
        <a:p>
          <a:endParaRPr lang="zh-TW" altLang="en-US"/>
        </a:p>
      </dgm:t>
    </dgm:pt>
    <dgm:pt modelId="{99F66998-E405-4605-87F4-81B43753C1AF}">
      <dgm:prSet custT="1"/>
      <dgm:spPr/>
      <dgm:t>
        <a:bodyPr/>
        <a:lstStyle/>
        <a:p>
          <a:r>
            <a:rPr lang="zh-TW" altLang="en-US" sz="1600" dirty="0">
              <a:latin typeface="華康新特明體" pitchFamily="49" charset="-120"/>
              <a:ea typeface="華康新特明體" pitchFamily="49" charset="-120"/>
            </a:rPr>
            <a:t>分組報告</a:t>
          </a:r>
          <a:r>
            <a:rPr lang="en-US" altLang="zh-TW" sz="1600" dirty="0">
              <a:latin typeface="華康新特明體" pitchFamily="49" charset="-120"/>
              <a:ea typeface="華康新特明體" pitchFamily="49" charset="-120"/>
            </a:rPr>
            <a:t>20%</a:t>
          </a:r>
          <a:endParaRPr lang="zh-TW" sz="1600" dirty="0">
            <a:latin typeface="華康新特明體" pitchFamily="49" charset="-120"/>
            <a:ea typeface="華康新特明體" pitchFamily="49" charset="-120"/>
          </a:endParaRPr>
        </a:p>
      </dgm:t>
    </dgm:pt>
    <dgm:pt modelId="{F41BB671-E66E-418B-BE62-CFC6D6B7AEE0}" type="parTrans" cxnId="{C6825FBD-951F-421A-A010-673B3CA321D1}">
      <dgm:prSet/>
      <dgm:spPr/>
      <dgm:t>
        <a:bodyPr/>
        <a:lstStyle/>
        <a:p>
          <a:endParaRPr lang="zh-TW" altLang="en-US"/>
        </a:p>
      </dgm:t>
    </dgm:pt>
    <dgm:pt modelId="{BA5E94E5-A55E-4D48-877E-5B29DABCEA68}" type="sibTrans" cxnId="{C6825FBD-951F-421A-A010-673B3CA321D1}">
      <dgm:prSet/>
      <dgm:spPr/>
      <dgm:t>
        <a:bodyPr/>
        <a:lstStyle/>
        <a:p>
          <a:endParaRPr lang="zh-TW" altLang="en-US"/>
        </a:p>
      </dgm:t>
    </dgm:pt>
    <dgm:pt modelId="{721E9C53-7EED-4E9F-A3AC-7DC8032447BC}" type="pres">
      <dgm:prSet presAssocID="{E821137C-4974-454A-874B-9D635C60E2AC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4B3FA42-B6F8-4DE6-A333-58977B9ECB73}" type="pres">
      <dgm:prSet presAssocID="{518FC401-465D-4B29-A304-FA04E05B6AAD}" presName="centerShape" presStyleLbl="node0" presStyleIdx="0" presStyleCnt="1"/>
      <dgm:spPr/>
    </dgm:pt>
    <dgm:pt modelId="{901236F7-F3E0-465D-AFAB-1864FC0104B7}" type="pres">
      <dgm:prSet presAssocID="{F10999A6-1706-42B4-A0B8-5184164818A1}" presName="parTrans" presStyleLbl="bgSibTrans2D1" presStyleIdx="0" presStyleCnt="3"/>
      <dgm:spPr/>
    </dgm:pt>
    <dgm:pt modelId="{ED0DCAA6-09C0-4361-90ED-DF81E5D46283}" type="pres">
      <dgm:prSet presAssocID="{283E8D9E-AE37-4E6B-AB4D-EE21AD86A44F}" presName="node" presStyleLbl="node1" presStyleIdx="0" presStyleCnt="3" custScaleX="115291" custScaleY="113246">
        <dgm:presLayoutVars>
          <dgm:bulletEnabled val="1"/>
        </dgm:presLayoutVars>
      </dgm:prSet>
      <dgm:spPr/>
    </dgm:pt>
    <dgm:pt modelId="{32F4E72C-6690-40B4-B8F3-CBEDB50765C2}" type="pres">
      <dgm:prSet presAssocID="{7D313B78-13B5-4F43-9466-B620F0C66EB8}" presName="parTrans" presStyleLbl="bgSibTrans2D1" presStyleIdx="1" presStyleCnt="3"/>
      <dgm:spPr/>
    </dgm:pt>
    <dgm:pt modelId="{8D894947-6471-4E45-AF6C-49D60D745AC2}" type="pres">
      <dgm:prSet presAssocID="{5106BD39-84E4-4CF8-B0AD-4DF131A5B81D}" presName="node" presStyleLbl="node1" presStyleIdx="1" presStyleCnt="3">
        <dgm:presLayoutVars>
          <dgm:bulletEnabled val="1"/>
        </dgm:presLayoutVars>
      </dgm:prSet>
      <dgm:spPr/>
    </dgm:pt>
    <dgm:pt modelId="{C8169154-4854-41C6-A039-B55E08B13A38}" type="pres">
      <dgm:prSet presAssocID="{F41BB671-E66E-418B-BE62-CFC6D6B7AEE0}" presName="parTrans" presStyleLbl="bgSibTrans2D1" presStyleIdx="2" presStyleCnt="3"/>
      <dgm:spPr/>
    </dgm:pt>
    <dgm:pt modelId="{40737A39-A495-4194-A871-ABB48CEC7FB0}" type="pres">
      <dgm:prSet presAssocID="{99F66998-E405-4605-87F4-81B43753C1AF}" presName="node" presStyleLbl="node1" presStyleIdx="2" presStyleCnt="3">
        <dgm:presLayoutVars>
          <dgm:bulletEnabled val="1"/>
        </dgm:presLayoutVars>
      </dgm:prSet>
      <dgm:spPr/>
    </dgm:pt>
  </dgm:ptLst>
  <dgm:cxnLst>
    <dgm:cxn modelId="{013FE70C-EDA2-4CE9-968E-70CA014E8C23}" srcId="{518FC401-465D-4B29-A304-FA04E05B6AAD}" destId="{283E8D9E-AE37-4E6B-AB4D-EE21AD86A44F}" srcOrd="0" destOrd="0" parTransId="{F10999A6-1706-42B4-A0B8-5184164818A1}" sibTransId="{0AAA629B-6C2E-47AC-9763-076E14988544}"/>
    <dgm:cxn modelId="{25C9F932-8BB3-4DCE-9C2C-0164421E1636}" srcId="{518FC401-465D-4B29-A304-FA04E05B6AAD}" destId="{5106BD39-84E4-4CF8-B0AD-4DF131A5B81D}" srcOrd="1" destOrd="0" parTransId="{7D313B78-13B5-4F43-9466-B620F0C66EB8}" sibTransId="{5E84D383-70E7-41EE-8A86-B23DDA8C89DB}"/>
    <dgm:cxn modelId="{88769A4F-5322-4198-8BF7-EF6E73693557}" type="presOf" srcId="{283E8D9E-AE37-4E6B-AB4D-EE21AD86A44F}" destId="{ED0DCAA6-09C0-4361-90ED-DF81E5D46283}" srcOrd="0" destOrd="0" presId="urn:microsoft.com/office/officeart/2005/8/layout/radial4"/>
    <dgm:cxn modelId="{DF505370-90D9-41CC-96A5-6B4E9D3D658B}" type="presOf" srcId="{F41BB671-E66E-418B-BE62-CFC6D6B7AEE0}" destId="{C8169154-4854-41C6-A039-B55E08B13A38}" srcOrd="0" destOrd="0" presId="urn:microsoft.com/office/officeart/2005/8/layout/radial4"/>
    <dgm:cxn modelId="{CC1A9D7B-9F6E-4E46-ADDB-C3C519D675ED}" type="presOf" srcId="{7D313B78-13B5-4F43-9466-B620F0C66EB8}" destId="{32F4E72C-6690-40B4-B8F3-CBEDB50765C2}" srcOrd="0" destOrd="0" presId="urn:microsoft.com/office/officeart/2005/8/layout/radial4"/>
    <dgm:cxn modelId="{4C5C3887-3B55-4692-949C-486B24BEB233}" type="presOf" srcId="{5106BD39-84E4-4CF8-B0AD-4DF131A5B81D}" destId="{8D894947-6471-4E45-AF6C-49D60D745AC2}" srcOrd="0" destOrd="0" presId="urn:microsoft.com/office/officeart/2005/8/layout/radial4"/>
    <dgm:cxn modelId="{000CFC96-BCE8-4AB3-B183-E7C761C2ADA1}" type="presOf" srcId="{E821137C-4974-454A-874B-9D635C60E2AC}" destId="{721E9C53-7EED-4E9F-A3AC-7DC8032447BC}" srcOrd="0" destOrd="0" presId="urn:microsoft.com/office/officeart/2005/8/layout/radial4"/>
    <dgm:cxn modelId="{0E4B149C-BF78-4069-866B-EDED46348595}" type="presOf" srcId="{F10999A6-1706-42B4-A0B8-5184164818A1}" destId="{901236F7-F3E0-465D-AFAB-1864FC0104B7}" srcOrd="0" destOrd="0" presId="urn:microsoft.com/office/officeart/2005/8/layout/radial4"/>
    <dgm:cxn modelId="{C6825FBD-951F-421A-A010-673B3CA321D1}" srcId="{518FC401-465D-4B29-A304-FA04E05B6AAD}" destId="{99F66998-E405-4605-87F4-81B43753C1AF}" srcOrd="2" destOrd="0" parTransId="{F41BB671-E66E-418B-BE62-CFC6D6B7AEE0}" sibTransId="{BA5E94E5-A55E-4D48-877E-5B29DABCEA68}"/>
    <dgm:cxn modelId="{16CEAECA-D762-4095-A5AE-46969170A477}" type="presOf" srcId="{518FC401-465D-4B29-A304-FA04E05B6AAD}" destId="{D4B3FA42-B6F8-4DE6-A333-58977B9ECB73}" srcOrd="0" destOrd="0" presId="urn:microsoft.com/office/officeart/2005/8/layout/radial4"/>
    <dgm:cxn modelId="{19DC51DB-2903-44F2-B65E-D8B2C751F6D6}" srcId="{E821137C-4974-454A-874B-9D635C60E2AC}" destId="{518FC401-465D-4B29-A304-FA04E05B6AAD}" srcOrd="0" destOrd="0" parTransId="{EE21E673-5E9F-42ED-9F6B-9D6B4E4B6767}" sibTransId="{C37C5160-403E-40EC-ABAF-FFBC4ED591CB}"/>
    <dgm:cxn modelId="{BB7A6DF1-7DE0-450F-BF12-3BE26876247A}" type="presOf" srcId="{99F66998-E405-4605-87F4-81B43753C1AF}" destId="{40737A39-A495-4194-A871-ABB48CEC7FB0}" srcOrd="0" destOrd="0" presId="urn:microsoft.com/office/officeart/2005/8/layout/radial4"/>
    <dgm:cxn modelId="{6BF4C116-8EEF-44F7-ADF4-3EA29BFE4BF2}" type="presParOf" srcId="{721E9C53-7EED-4E9F-A3AC-7DC8032447BC}" destId="{D4B3FA42-B6F8-4DE6-A333-58977B9ECB73}" srcOrd="0" destOrd="0" presId="urn:microsoft.com/office/officeart/2005/8/layout/radial4"/>
    <dgm:cxn modelId="{2AD82109-88BC-4657-8442-C891DF2A8F0C}" type="presParOf" srcId="{721E9C53-7EED-4E9F-A3AC-7DC8032447BC}" destId="{901236F7-F3E0-465D-AFAB-1864FC0104B7}" srcOrd="1" destOrd="0" presId="urn:microsoft.com/office/officeart/2005/8/layout/radial4"/>
    <dgm:cxn modelId="{55CC3F54-37C8-4EF9-9099-9AB33F2AC062}" type="presParOf" srcId="{721E9C53-7EED-4E9F-A3AC-7DC8032447BC}" destId="{ED0DCAA6-09C0-4361-90ED-DF81E5D46283}" srcOrd="2" destOrd="0" presId="urn:microsoft.com/office/officeart/2005/8/layout/radial4"/>
    <dgm:cxn modelId="{A55E446C-C766-4948-B185-4EA3948587D7}" type="presParOf" srcId="{721E9C53-7EED-4E9F-A3AC-7DC8032447BC}" destId="{32F4E72C-6690-40B4-B8F3-CBEDB50765C2}" srcOrd="3" destOrd="0" presId="urn:microsoft.com/office/officeart/2005/8/layout/radial4"/>
    <dgm:cxn modelId="{51C66D69-86F9-44C4-8AA8-AE60118EB471}" type="presParOf" srcId="{721E9C53-7EED-4E9F-A3AC-7DC8032447BC}" destId="{8D894947-6471-4E45-AF6C-49D60D745AC2}" srcOrd="4" destOrd="0" presId="urn:microsoft.com/office/officeart/2005/8/layout/radial4"/>
    <dgm:cxn modelId="{D49EB245-2189-4975-B95D-97029A44C249}" type="presParOf" srcId="{721E9C53-7EED-4E9F-A3AC-7DC8032447BC}" destId="{C8169154-4854-41C6-A039-B55E08B13A38}" srcOrd="5" destOrd="0" presId="urn:microsoft.com/office/officeart/2005/8/layout/radial4"/>
    <dgm:cxn modelId="{956EDCBA-36D7-49DA-B993-609BFC571849}" type="presParOf" srcId="{721E9C53-7EED-4E9F-A3AC-7DC8032447BC}" destId="{40737A39-A495-4194-A871-ABB48CEC7FB0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40061BB-6D3F-45A2-B7F1-CD40FFDC8B0D}" type="doc">
      <dgm:prSet loTypeId="urn:microsoft.com/office/officeart/2005/8/layout/vList4" loCatId="list" qsTypeId="urn:microsoft.com/office/officeart/2005/8/quickstyle/simple3" qsCatId="simple" csTypeId="urn:microsoft.com/office/officeart/2005/8/colors/accent5_2" csCatId="accent5" phldr="1"/>
      <dgm:spPr/>
      <dgm:t>
        <a:bodyPr/>
        <a:lstStyle/>
        <a:p>
          <a:endParaRPr lang="zh-TW" altLang="en-US"/>
        </a:p>
      </dgm:t>
    </dgm:pt>
    <dgm:pt modelId="{CED04699-B7BB-438E-A842-B08E58F1543E}">
      <dgm:prSet phldrT="[文字]" custT="1"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r>
            <a:rPr lang="zh-TW" altLang="en-US" sz="2400" dirty="0">
              <a:latin typeface="華康新特明體" pitchFamily="49" charset="-120"/>
              <a:ea typeface="華康新特明體" pitchFamily="49" charset="-120"/>
            </a:rPr>
            <a:t>期中評量</a:t>
          </a:r>
          <a:r>
            <a:rPr lang="zh-TW" altLang="en-US" sz="1800" dirty="0">
              <a:latin typeface="華康新特明體" pitchFamily="49" charset="-120"/>
              <a:ea typeface="華康新特明體" pitchFamily="49" charset="-120"/>
            </a:rPr>
            <a:t>（二選一）</a:t>
          </a:r>
        </a:p>
      </dgm:t>
    </dgm:pt>
    <dgm:pt modelId="{F131E9BE-D0A4-429D-A7A9-8A7652FE43EB}" type="parTrans" cxnId="{496B4B78-2256-4230-8787-AA17485A2D5A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latin typeface="標楷體" pitchFamily="65" charset="-120"/>
            <a:ea typeface="標楷體" pitchFamily="65" charset="-120"/>
          </a:endParaRPr>
        </a:p>
      </dgm:t>
    </dgm:pt>
    <dgm:pt modelId="{B9412355-D773-440E-B43B-352C00ABB965}" type="sibTrans" cxnId="{496B4B78-2256-4230-8787-AA17485A2D5A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latin typeface="標楷體" pitchFamily="65" charset="-120"/>
            <a:ea typeface="標楷體" pitchFamily="65" charset="-120"/>
          </a:endParaRPr>
        </a:p>
      </dgm:t>
    </dgm:pt>
    <dgm:pt modelId="{A3914C8B-36B3-41AC-A821-FEC091CDE117}">
      <dgm:prSet phldrT="[文字]" custT="1"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800" b="0" dirty="0">
              <a:solidFill>
                <a:schemeClr val="accent1">
                  <a:lumMod val="50000"/>
                </a:schemeClr>
              </a:solidFill>
              <a:latin typeface="華康新特明體" panose="02020909000000000000" pitchFamily="49" charset="-120"/>
              <a:ea typeface="華康新特明體" panose="02020909000000000000" pitchFamily="49" charset="-120"/>
            </a:rPr>
            <a:t>考試範圍包括第</a:t>
          </a:r>
          <a:r>
            <a:rPr lang="en-US" altLang="zh-TW" sz="1800" b="0" dirty="0">
              <a:solidFill>
                <a:schemeClr val="accent1">
                  <a:lumMod val="50000"/>
                </a:schemeClr>
              </a:solidFill>
              <a:latin typeface="華康新特明體" panose="02020909000000000000" pitchFamily="49" charset="-120"/>
              <a:ea typeface="華康新特明體" panose="02020909000000000000" pitchFamily="49" charset="-120"/>
            </a:rPr>
            <a:t>1</a:t>
          </a:r>
          <a:r>
            <a:rPr lang="zh-TW" altLang="en-US" sz="1800" b="0" dirty="0">
              <a:solidFill>
                <a:schemeClr val="accent1">
                  <a:lumMod val="50000"/>
                </a:schemeClr>
              </a:solidFill>
              <a:latin typeface="華康新特明體" panose="02020909000000000000" pitchFamily="49" charset="-120"/>
              <a:ea typeface="華康新特明體" panose="02020909000000000000" pitchFamily="49" charset="-120"/>
            </a:rPr>
            <a:t>～</a:t>
          </a:r>
          <a:r>
            <a:rPr lang="en-US" altLang="zh-TW" sz="1800" b="0" dirty="0">
              <a:solidFill>
                <a:schemeClr val="accent1">
                  <a:lumMod val="50000"/>
                </a:schemeClr>
              </a:solidFill>
              <a:latin typeface="華康新特明體" panose="02020909000000000000" pitchFamily="49" charset="-120"/>
              <a:ea typeface="華康新特明體" panose="02020909000000000000" pitchFamily="49" charset="-120"/>
            </a:rPr>
            <a:t>8</a:t>
          </a:r>
          <a:r>
            <a:rPr lang="zh-TW" altLang="en-US" sz="1800" b="0" dirty="0">
              <a:solidFill>
                <a:schemeClr val="accent1">
                  <a:lumMod val="50000"/>
                </a:schemeClr>
              </a:solidFill>
              <a:latin typeface="華康新特明體" panose="02020909000000000000" pitchFamily="49" charset="-120"/>
              <a:ea typeface="華康新特明體" panose="02020909000000000000" pitchFamily="49" charset="-120"/>
            </a:rPr>
            <a:t>週授課單元講義為準</a:t>
          </a:r>
        </a:p>
      </dgm:t>
    </dgm:pt>
    <dgm:pt modelId="{CF2A030B-D4AB-478D-B94B-79FBDA907346}" type="parTrans" cxnId="{525E6F19-6A2A-41FC-BA84-0D23F8F23E4E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latin typeface="標楷體" pitchFamily="65" charset="-120"/>
            <a:ea typeface="標楷體" pitchFamily="65" charset="-120"/>
          </a:endParaRPr>
        </a:p>
      </dgm:t>
    </dgm:pt>
    <dgm:pt modelId="{13103747-27CC-4CFA-B85E-56B75C20168B}" type="sibTrans" cxnId="{525E6F19-6A2A-41FC-BA84-0D23F8F23E4E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latin typeface="標楷體" pitchFamily="65" charset="-120"/>
            <a:ea typeface="標楷體" pitchFamily="65" charset="-120"/>
          </a:endParaRPr>
        </a:p>
      </dgm:t>
    </dgm:pt>
    <dgm:pt modelId="{CB9114A6-7878-4CB3-A3C5-3923E4419A09}">
      <dgm:prSet phldrT="[文字]" custT="1"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800" b="0" dirty="0">
              <a:latin typeface="標楷體" pitchFamily="65" charset="-120"/>
              <a:ea typeface="標楷體" pitchFamily="65" charset="-120"/>
            </a:rPr>
            <a:t>期中考試當週課堂舉行紙筆測驗</a:t>
          </a:r>
        </a:p>
      </dgm:t>
    </dgm:pt>
    <dgm:pt modelId="{6F60A8DA-1F72-4C75-AE01-4861B573A0EC}" type="parTrans" cxnId="{6B65F914-558A-4BD2-9D0D-8A54CB018F40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latin typeface="標楷體" pitchFamily="65" charset="-120"/>
            <a:ea typeface="標楷體" pitchFamily="65" charset="-120"/>
          </a:endParaRPr>
        </a:p>
      </dgm:t>
    </dgm:pt>
    <dgm:pt modelId="{77F71B50-16CF-4F00-9BD9-97A655F012BC}" type="sibTrans" cxnId="{6B65F914-558A-4BD2-9D0D-8A54CB018F40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latin typeface="標楷體" pitchFamily="65" charset="-120"/>
            <a:ea typeface="標楷體" pitchFamily="65" charset="-120"/>
          </a:endParaRPr>
        </a:p>
      </dgm:t>
    </dgm:pt>
    <dgm:pt modelId="{7476B081-46F9-4F3A-A5E7-C8DF96520BA9}">
      <dgm:prSet phldrT="[文字]" custT="1"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r>
            <a:rPr lang="zh-TW" altLang="en-US" sz="2400" dirty="0">
              <a:latin typeface="華康新特明體" pitchFamily="49" charset="-120"/>
              <a:ea typeface="華康新特明體" pitchFamily="49" charset="-120"/>
            </a:rPr>
            <a:t>期末考試</a:t>
          </a:r>
          <a:r>
            <a:rPr lang="zh-TW" altLang="en-US" sz="1800" dirty="0">
              <a:latin typeface="華康新特明體" pitchFamily="49" charset="-120"/>
              <a:ea typeface="華康新特明體" pitchFamily="49" charset="-120"/>
            </a:rPr>
            <a:t>（二選一）</a:t>
          </a:r>
        </a:p>
      </dgm:t>
    </dgm:pt>
    <dgm:pt modelId="{8292CE90-349C-4399-8121-BB293616CE89}" type="parTrans" cxnId="{D40FA280-4AE1-4B0B-BFCD-7D6D15CD8791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latin typeface="標楷體" pitchFamily="65" charset="-120"/>
            <a:ea typeface="標楷體" pitchFamily="65" charset="-120"/>
          </a:endParaRPr>
        </a:p>
      </dgm:t>
    </dgm:pt>
    <dgm:pt modelId="{FAFD3A0B-D95A-4FA8-864C-50AAD8BB4BE6}" type="sibTrans" cxnId="{D40FA280-4AE1-4B0B-BFCD-7D6D15CD8791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latin typeface="標楷體" pitchFamily="65" charset="-120"/>
            <a:ea typeface="標楷體" pitchFamily="65" charset="-120"/>
          </a:endParaRPr>
        </a:p>
      </dgm:t>
    </dgm:pt>
    <dgm:pt modelId="{99142E74-D32D-4761-8639-F2DD5B07D2D3}">
      <dgm:prSet phldrT="[文字]" custT="1"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800" b="0" dirty="0">
              <a:solidFill>
                <a:schemeClr val="accent1">
                  <a:lumMod val="50000"/>
                </a:schemeClr>
              </a:solidFill>
              <a:latin typeface="華康新特明體" panose="02020909000000000000" pitchFamily="49" charset="-120"/>
              <a:ea typeface="華康新特明體" panose="02020909000000000000" pitchFamily="49" charset="-120"/>
            </a:rPr>
            <a:t>考試範圍包括第</a:t>
          </a:r>
          <a:r>
            <a:rPr lang="en-US" altLang="zh-TW" sz="1800" b="0" dirty="0">
              <a:solidFill>
                <a:schemeClr val="accent1">
                  <a:lumMod val="50000"/>
                </a:schemeClr>
              </a:solidFill>
              <a:latin typeface="華康新特明體" panose="02020909000000000000" pitchFamily="49" charset="-120"/>
              <a:ea typeface="華康新特明體" panose="02020909000000000000" pitchFamily="49" charset="-120"/>
            </a:rPr>
            <a:t>10</a:t>
          </a:r>
          <a:r>
            <a:rPr lang="zh-TW" altLang="en-US" sz="1800" b="0" dirty="0">
              <a:solidFill>
                <a:schemeClr val="accent1">
                  <a:lumMod val="50000"/>
                </a:schemeClr>
              </a:solidFill>
              <a:latin typeface="華康新特明體" panose="02020909000000000000" pitchFamily="49" charset="-120"/>
              <a:ea typeface="華康新特明體" panose="02020909000000000000" pitchFamily="49" charset="-120"/>
            </a:rPr>
            <a:t>～</a:t>
          </a:r>
          <a:r>
            <a:rPr lang="en-US" altLang="zh-TW" sz="1800" b="0" dirty="0">
              <a:solidFill>
                <a:schemeClr val="accent1">
                  <a:lumMod val="50000"/>
                </a:schemeClr>
              </a:solidFill>
              <a:latin typeface="華康新特明體" panose="02020909000000000000" pitchFamily="49" charset="-120"/>
              <a:ea typeface="華康新特明體" panose="02020909000000000000" pitchFamily="49" charset="-120"/>
            </a:rPr>
            <a:t>16</a:t>
          </a:r>
          <a:r>
            <a:rPr lang="zh-TW" altLang="en-US" sz="1800" b="0" dirty="0">
              <a:solidFill>
                <a:schemeClr val="accent1">
                  <a:lumMod val="50000"/>
                </a:schemeClr>
              </a:solidFill>
              <a:latin typeface="華康新特明體" panose="02020909000000000000" pitchFamily="49" charset="-120"/>
              <a:ea typeface="華康新特明體" panose="02020909000000000000" pitchFamily="49" charset="-120"/>
            </a:rPr>
            <a:t>週授課單元講義為準</a:t>
          </a:r>
          <a:endParaRPr lang="zh-TW" altLang="en-US" sz="1800" b="1" dirty="0">
            <a:latin typeface="標楷體" pitchFamily="65" charset="-120"/>
            <a:ea typeface="標楷體" pitchFamily="65" charset="-120"/>
          </a:endParaRPr>
        </a:p>
      </dgm:t>
    </dgm:pt>
    <dgm:pt modelId="{66F25400-90BF-419C-9BD1-4F138B05399E}" type="parTrans" cxnId="{844830B9-57F7-45AD-8FA4-211C57CB00BF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latin typeface="標楷體" pitchFamily="65" charset="-120"/>
            <a:ea typeface="標楷體" pitchFamily="65" charset="-120"/>
          </a:endParaRPr>
        </a:p>
      </dgm:t>
    </dgm:pt>
    <dgm:pt modelId="{5B386DDD-E81E-4B17-A2D1-D0160C77CFF4}" type="sibTrans" cxnId="{844830B9-57F7-45AD-8FA4-211C57CB00BF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latin typeface="標楷體" pitchFamily="65" charset="-120"/>
            <a:ea typeface="標楷體" pitchFamily="65" charset="-120"/>
          </a:endParaRPr>
        </a:p>
      </dgm:t>
    </dgm:pt>
    <dgm:pt modelId="{104EB980-15F1-4CD8-8F35-950A74A28D41}">
      <dgm:prSet phldrT="[文字]" custT="1"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800" dirty="0">
              <a:latin typeface="標楷體" pitchFamily="65" charset="-120"/>
              <a:ea typeface="標楷體" pitchFamily="65" charset="-120"/>
            </a:rPr>
            <a:t>期末考試當週課堂舉行紙筆測驗</a:t>
          </a:r>
        </a:p>
      </dgm:t>
    </dgm:pt>
    <dgm:pt modelId="{8CCB50F1-B988-422D-861F-A08B4DEAA7B9}" type="parTrans" cxnId="{D578580C-EA74-4B64-8F27-C65B4612B9BB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latin typeface="標楷體" pitchFamily="65" charset="-120"/>
            <a:ea typeface="標楷體" pitchFamily="65" charset="-120"/>
          </a:endParaRPr>
        </a:p>
      </dgm:t>
    </dgm:pt>
    <dgm:pt modelId="{459C7E3A-8D56-4FF3-A4D9-3AB823077609}" type="sibTrans" cxnId="{D578580C-EA74-4B64-8F27-C65B4612B9BB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latin typeface="標楷體" pitchFamily="65" charset="-120"/>
            <a:ea typeface="標楷體" pitchFamily="65" charset="-120"/>
          </a:endParaRPr>
        </a:p>
      </dgm:t>
    </dgm:pt>
    <dgm:pt modelId="{7036A378-0687-4AAD-B66E-6B5BC0456671}">
      <dgm:prSet phldrT="[文字]" custT="1"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800" b="0" dirty="0">
              <a:latin typeface="標楷體" pitchFamily="65" charset="-120"/>
              <a:ea typeface="標楷體" pitchFamily="65" charset="-120"/>
            </a:rPr>
            <a:t>考試題型以選擇為主</a:t>
          </a:r>
        </a:p>
      </dgm:t>
    </dgm:pt>
    <dgm:pt modelId="{B02CD82A-78D0-4478-AF94-304E1671747E}" type="parTrans" cxnId="{8035DF2F-0A41-4A7F-95AB-75A976507706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latin typeface="標楷體" pitchFamily="65" charset="-120"/>
            <a:ea typeface="標楷體" pitchFamily="65" charset="-120"/>
          </a:endParaRPr>
        </a:p>
      </dgm:t>
    </dgm:pt>
    <dgm:pt modelId="{459CA4A3-656D-4397-B605-40D8B74F7E3C}" type="sibTrans" cxnId="{8035DF2F-0A41-4A7F-95AB-75A976507706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latin typeface="標楷體" pitchFamily="65" charset="-120"/>
            <a:ea typeface="標楷體" pitchFamily="65" charset="-120"/>
          </a:endParaRPr>
        </a:p>
      </dgm:t>
    </dgm:pt>
    <dgm:pt modelId="{7B8DF823-85E9-4ECA-B1AC-93EB9D5C26ED}">
      <dgm:prSet phldrT="[文字]" custT="1"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800" b="0" dirty="0">
              <a:latin typeface="標楷體" pitchFamily="65" charset="-120"/>
              <a:ea typeface="標楷體" pitchFamily="65" charset="-120"/>
            </a:rPr>
            <a:t>期中考前一週會進行考前重點複習</a:t>
          </a:r>
        </a:p>
      </dgm:t>
    </dgm:pt>
    <dgm:pt modelId="{2FD87E58-88BB-4914-A1AA-536D758A987C}" type="parTrans" cxnId="{35D14EB9-E476-4FFA-B3C5-D435C2EE5249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latin typeface="標楷體" pitchFamily="65" charset="-120"/>
            <a:ea typeface="標楷體" pitchFamily="65" charset="-120"/>
          </a:endParaRPr>
        </a:p>
      </dgm:t>
    </dgm:pt>
    <dgm:pt modelId="{207AEED0-0EC0-4357-A936-D4C8FE03C138}" type="sibTrans" cxnId="{35D14EB9-E476-4FFA-B3C5-D435C2EE5249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latin typeface="標楷體" pitchFamily="65" charset="-120"/>
            <a:ea typeface="標楷體" pitchFamily="65" charset="-120"/>
          </a:endParaRPr>
        </a:p>
      </dgm:t>
    </dgm:pt>
    <dgm:pt modelId="{6C300062-69ED-4E7C-8F0D-EE270D24590D}">
      <dgm:prSet custT="1"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800" dirty="0">
              <a:latin typeface="標楷體" pitchFamily="65" charset="-120"/>
              <a:ea typeface="標楷體" pitchFamily="65" charset="-120"/>
            </a:rPr>
            <a:t>考試題型以選擇為主</a:t>
          </a:r>
        </a:p>
      </dgm:t>
    </dgm:pt>
    <dgm:pt modelId="{42D8847F-A08D-459A-8850-667029042B1B}" type="parTrans" cxnId="{C7CBC3C2-AEFC-465E-958D-E8BCCC33BB25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latin typeface="標楷體" pitchFamily="65" charset="-120"/>
            <a:ea typeface="標楷體" pitchFamily="65" charset="-120"/>
          </a:endParaRPr>
        </a:p>
      </dgm:t>
    </dgm:pt>
    <dgm:pt modelId="{2BC2AA88-ACDF-46FB-A15B-7267F7757877}" type="sibTrans" cxnId="{C7CBC3C2-AEFC-465E-958D-E8BCCC33BB25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latin typeface="標楷體" pitchFamily="65" charset="-120"/>
            <a:ea typeface="標楷體" pitchFamily="65" charset="-120"/>
          </a:endParaRPr>
        </a:p>
      </dgm:t>
    </dgm:pt>
    <dgm:pt modelId="{01E3DE35-0AE9-4146-955D-BFFC66559BC8}">
      <dgm:prSet custT="1"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800" b="0" dirty="0">
              <a:latin typeface="標楷體" pitchFamily="65" charset="-120"/>
              <a:ea typeface="標楷體" pitchFamily="65" charset="-120"/>
            </a:rPr>
            <a:t>期末考前一週會進行考前重點複習</a:t>
          </a:r>
        </a:p>
      </dgm:t>
    </dgm:pt>
    <dgm:pt modelId="{51BA6FEB-0044-4B96-B796-59716E9EC35D}" type="parTrans" cxnId="{BEA8E918-52B9-40E3-845E-BA773FBBA74B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latin typeface="標楷體" pitchFamily="65" charset="-120"/>
            <a:ea typeface="標楷體" pitchFamily="65" charset="-120"/>
          </a:endParaRPr>
        </a:p>
      </dgm:t>
    </dgm:pt>
    <dgm:pt modelId="{7354815C-5797-4CEC-9F50-00EC9B4F3A87}" type="sibTrans" cxnId="{BEA8E918-52B9-40E3-845E-BA773FBBA74B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latin typeface="標楷體" pitchFamily="65" charset="-120"/>
            <a:ea typeface="標楷體" pitchFamily="65" charset="-120"/>
          </a:endParaRPr>
        </a:p>
      </dgm:t>
    </dgm:pt>
    <dgm:pt modelId="{8310317D-3AA8-464C-A153-CB1D8BB00708}">
      <dgm:prSet phldrT="[文字]" custT="1"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800" b="0" dirty="0">
              <a:solidFill>
                <a:schemeClr val="accent1">
                  <a:lumMod val="50000"/>
                </a:schemeClr>
              </a:solidFill>
              <a:latin typeface="華康新特明體" panose="02020909000000000000" pitchFamily="49" charset="-120"/>
              <a:ea typeface="華康新特明體" panose="02020909000000000000" pitchFamily="49" charset="-120"/>
            </a:rPr>
            <a:t>期中指定影片賞析心得報告</a:t>
          </a:r>
        </a:p>
      </dgm:t>
    </dgm:pt>
    <dgm:pt modelId="{F7CFE486-E8BF-4859-A765-A96AE2FDF6A3}" type="parTrans" cxnId="{FA5727D5-605F-4ABC-B97A-DB823A6350DD}">
      <dgm:prSet/>
      <dgm:spPr/>
      <dgm:t>
        <a:bodyPr/>
        <a:lstStyle/>
        <a:p>
          <a:endParaRPr lang="zh-TW" altLang="en-US"/>
        </a:p>
      </dgm:t>
    </dgm:pt>
    <dgm:pt modelId="{50D4946D-9F2E-4A0D-9377-627811D6DFF5}" type="sibTrans" cxnId="{FA5727D5-605F-4ABC-B97A-DB823A6350DD}">
      <dgm:prSet/>
      <dgm:spPr/>
      <dgm:t>
        <a:bodyPr/>
        <a:lstStyle/>
        <a:p>
          <a:endParaRPr lang="zh-TW" altLang="en-US"/>
        </a:p>
      </dgm:t>
    </dgm:pt>
    <dgm:pt modelId="{9DCBBDF5-6E10-44A0-9033-7BF633A93586}">
      <dgm:prSet custT="1"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800" b="0" dirty="0">
              <a:solidFill>
                <a:schemeClr val="accent1">
                  <a:lumMod val="50000"/>
                </a:schemeClr>
              </a:solidFill>
              <a:latin typeface="華康新特明體" panose="02020909000000000000" pitchFamily="49" charset="-120"/>
              <a:ea typeface="華康新特明體" panose="02020909000000000000" pitchFamily="49" charset="-120"/>
            </a:rPr>
            <a:t>期末延伸閱讀書籍摘要暨心得報告</a:t>
          </a:r>
          <a:endParaRPr lang="zh-TW" altLang="en-US" sz="1800" b="1" dirty="0">
            <a:latin typeface="標楷體" pitchFamily="65" charset="-120"/>
            <a:ea typeface="標楷體" pitchFamily="65" charset="-120"/>
          </a:endParaRPr>
        </a:p>
      </dgm:t>
    </dgm:pt>
    <dgm:pt modelId="{FB2A5883-F059-4E53-974A-7E288BE0FA0B}" type="parTrans" cxnId="{B836B285-7CA7-4393-B737-6479A9E531C8}">
      <dgm:prSet/>
      <dgm:spPr/>
      <dgm:t>
        <a:bodyPr/>
        <a:lstStyle/>
        <a:p>
          <a:endParaRPr lang="zh-TW" altLang="en-US"/>
        </a:p>
      </dgm:t>
    </dgm:pt>
    <dgm:pt modelId="{D91D8189-D409-4686-B8CE-22675FEBB72D}" type="sibTrans" cxnId="{B836B285-7CA7-4393-B737-6479A9E531C8}">
      <dgm:prSet/>
      <dgm:spPr/>
      <dgm:t>
        <a:bodyPr/>
        <a:lstStyle/>
        <a:p>
          <a:endParaRPr lang="zh-TW" altLang="en-US"/>
        </a:p>
      </dgm:t>
    </dgm:pt>
    <dgm:pt modelId="{237C50F0-D177-4175-ABD2-5D18B66AA72B}" type="pres">
      <dgm:prSet presAssocID="{540061BB-6D3F-45A2-B7F1-CD40FFDC8B0D}" presName="linear" presStyleCnt="0">
        <dgm:presLayoutVars>
          <dgm:dir/>
          <dgm:resizeHandles val="exact"/>
        </dgm:presLayoutVars>
      </dgm:prSet>
      <dgm:spPr/>
    </dgm:pt>
    <dgm:pt modelId="{6CCE8460-FA5F-4823-929B-08E95CF7DC10}" type="pres">
      <dgm:prSet presAssocID="{CED04699-B7BB-438E-A842-B08E58F1543E}" presName="comp" presStyleCnt="0"/>
      <dgm:spPr/>
    </dgm:pt>
    <dgm:pt modelId="{2B1FC21F-F62A-4597-9103-9DB906A253F1}" type="pres">
      <dgm:prSet presAssocID="{CED04699-B7BB-438E-A842-B08E58F1543E}" presName="box" presStyleLbl="node1" presStyleIdx="0" presStyleCnt="2"/>
      <dgm:spPr/>
    </dgm:pt>
    <dgm:pt modelId="{874524B2-A858-494D-85B1-FE23CDDB07FE}" type="pres">
      <dgm:prSet presAssocID="{CED04699-B7BB-438E-A842-B08E58F1543E}" presName="img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F69C59D-908B-43DF-9E44-AF6963F7A244}" type="pres">
      <dgm:prSet presAssocID="{CED04699-B7BB-438E-A842-B08E58F1543E}" presName="text" presStyleLbl="node1" presStyleIdx="0" presStyleCnt="2">
        <dgm:presLayoutVars>
          <dgm:bulletEnabled val="1"/>
        </dgm:presLayoutVars>
      </dgm:prSet>
      <dgm:spPr/>
    </dgm:pt>
    <dgm:pt modelId="{F22A9C04-0EC2-4D33-883E-966AC158AE62}" type="pres">
      <dgm:prSet presAssocID="{B9412355-D773-440E-B43B-352C00ABB965}" presName="spacer" presStyleCnt="0"/>
      <dgm:spPr/>
    </dgm:pt>
    <dgm:pt modelId="{92097EF0-497A-4AF0-A154-9B2E4C696DC1}" type="pres">
      <dgm:prSet presAssocID="{7476B081-46F9-4F3A-A5E7-C8DF96520BA9}" presName="comp" presStyleCnt="0"/>
      <dgm:spPr/>
    </dgm:pt>
    <dgm:pt modelId="{A3A28295-5F11-4BD9-A6E6-9ABCC00B1CCE}" type="pres">
      <dgm:prSet presAssocID="{7476B081-46F9-4F3A-A5E7-C8DF96520BA9}" presName="box" presStyleLbl="node1" presStyleIdx="1" presStyleCnt="2"/>
      <dgm:spPr/>
    </dgm:pt>
    <dgm:pt modelId="{C926A822-6C05-4194-AC51-5052E21CACE2}" type="pres">
      <dgm:prSet presAssocID="{7476B081-46F9-4F3A-A5E7-C8DF96520BA9}" presName="img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B0DFEFB2-6813-4712-9D73-984F152186E0}" type="pres">
      <dgm:prSet presAssocID="{7476B081-46F9-4F3A-A5E7-C8DF96520BA9}" presName="text" presStyleLbl="node1" presStyleIdx="1" presStyleCnt="2">
        <dgm:presLayoutVars>
          <dgm:bulletEnabled val="1"/>
        </dgm:presLayoutVars>
      </dgm:prSet>
      <dgm:spPr/>
    </dgm:pt>
  </dgm:ptLst>
  <dgm:cxnLst>
    <dgm:cxn modelId="{94FFE807-5DF1-420D-A56A-483CA40AB9B7}" type="presOf" srcId="{104EB980-15F1-4CD8-8F35-950A74A28D41}" destId="{A3A28295-5F11-4BD9-A6E6-9ABCC00B1CCE}" srcOrd="0" destOrd="2" presId="urn:microsoft.com/office/officeart/2005/8/layout/vList4"/>
    <dgm:cxn modelId="{5E74D908-7EF6-4464-99F3-1E66F9CBDADE}" type="presOf" srcId="{7036A378-0687-4AAD-B66E-6B5BC0456671}" destId="{2B1FC21F-F62A-4597-9103-9DB906A253F1}" srcOrd="0" destOrd="3" presId="urn:microsoft.com/office/officeart/2005/8/layout/vList4"/>
    <dgm:cxn modelId="{D578580C-EA74-4B64-8F27-C65B4612B9BB}" srcId="{7476B081-46F9-4F3A-A5E7-C8DF96520BA9}" destId="{104EB980-15F1-4CD8-8F35-950A74A28D41}" srcOrd="1" destOrd="0" parTransId="{8CCB50F1-B988-422D-861F-A08B4DEAA7B9}" sibTransId="{459C7E3A-8D56-4FF3-A4D9-3AB823077609}"/>
    <dgm:cxn modelId="{5797BB14-030A-4623-982C-6A44CE23FEBE}" type="presOf" srcId="{6C300062-69ED-4E7C-8F0D-EE270D24590D}" destId="{B0DFEFB2-6813-4712-9D73-984F152186E0}" srcOrd="1" destOrd="3" presId="urn:microsoft.com/office/officeart/2005/8/layout/vList4"/>
    <dgm:cxn modelId="{6B65F914-558A-4BD2-9D0D-8A54CB018F40}" srcId="{CED04699-B7BB-438E-A842-B08E58F1543E}" destId="{CB9114A6-7878-4CB3-A3C5-3923E4419A09}" srcOrd="1" destOrd="0" parTransId="{6F60A8DA-1F72-4C75-AE01-4861B573A0EC}" sibTransId="{77F71B50-16CF-4F00-9BD9-97A655F012BC}"/>
    <dgm:cxn modelId="{BEA8E918-52B9-40E3-845E-BA773FBBA74B}" srcId="{7476B081-46F9-4F3A-A5E7-C8DF96520BA9}" destId="{01E3DE35-0AE9-4146-955D-BFFC66559BC8}" srcOrd="3" destOrd="0" parTransId="{51BA6FEB-0044-4B96-B796-59716E9EC35D}" sibTransId="{7354815C-5797-4CEC-9F50-00EC9B4F3A87}"/>
    <dgm:cxn modelId="{525E6F19-6A2A-41FC-BA84-0D23F8F23E4E}" srcId="{CED04699-B7BB-438E-A842-B08E58F1543E}" destId="{A3914C8B-36B3-41AC-A821-FEC091CDE117}" srcOrd="0" destOrd="0" parTransId="{CF2A030B-D4AB-478D-B94B-79FBDA907346}" sibTransId="{13103747-27CC-4CFA-B85E-56B75C20168B}"/>
    <dgm:cxn modelId="{6A257E19-FE13-4360-89D3-549A454589BD}" type="presOf" srcId="{9DCBBDF5-6E10-44A0-9033-7BF633A93586}" destId="{A3A28295-5F11-4BD9-A6E6-9ABCC00B1CCE}" srcOrd="0" destOrd="5" presId="urn:microsoft.com/office/officeart/2005/8/layout/vList4"/>
    <dgm:cxn modelId="{7359AC1D-6C49-4DA8-86CC-D998EDFF3A0A}" type="presOf" srcId="{01E3DE35-0AE9-4146-955D-BFFC66559BC8}" destId="{B0DFEFB2-6813-4712-9D73-984F152186E0}" srcOrd="1" destOrd="4" presId="urn:microsoft.com/office/officeart/2005/8/layout/vList4"/>
    <dgm:cxn modelId="{0959C01E-1EC3-42A5-8E2A-5063FB6B4DE8}" type="presOf" srcId="{99142E74-D32D-4761-8639-F2DD5B07D2D3}" destId="{A3A28295-5F11-4BD9-A6E6-9ABCC00B1CCE}" srcOrd="0" destOrd="1" presId="urn:microsoft.com/office/officeart/2005/8/layout/vList4"/>
    <dgm:cxn modelId="{1135E625-79AC-45C0-B3B8-E18D62717116}" type="presOf" srcId="{7476B081-46F9-4F3A-A5E7-C8DF96520BA9}" destId="{B0DFEFB2-6813-4712-9D73-984F152186E0}" srcOrd="1" destOrd="0" presId="urn:microsoft.com/office/officeart/2005/8/layout/vList4"/>
    <dgm:cxn modelId="{31E2B027-F75D-445E-AEAA-FDF2C3D4829C}" type="presOf" srcId="{CED04699-B7BB-438E-A842-B08E58F1543E}" destId="{2B1FC21F-F62A-4597-9103-9DB906A253F1}" srcOrd="0" destOrd="0" presId="urn:microsoft.com/office/officeart/2005/8/layout/vList4"/>
    <dgm:cxn modelId="{8035DF2F-0A41-4A7F-95AB-75A976507706}" srcId="{CED04699-B7BB-438E-A842-B08E58F1543E}" destId="{7036A378-0687-4AAD-B66E-6B5BC0456671}" srcOrd="2" destOrd="0" parTransId="{B02CD82A-78D0-4478-AF94-304E1671747E}" sibTransId="{459CA4A3-656D-4397-B605-40D8B74F7E3C}"/>
    <dgm:cxn modelId="{37F46D35-6734-4B18-A9FE-7949214CBEDF}" type="presOf" srcId="{CB9114A6-7878-4CB3-A3C5-3923E4419A09}" destId="{3F69C59D-908B-43DF-9E44-AF6963F7A244}" srcOrd="1" destOrd="2" presId="urn:microsoft.com/office/officeart/2005/8/layout/vList4"/>
    <dgm:cxn modelId="{86B3BD40-87E1-4383-807F-B6C699CFDF0C}" type="presOf" srcId="{9DCBBDF5-6E10-44A0-9033-7BF633A93586}" destId="{B0DFEFB2-6813-4712-9D73-984F152186E0}" srcOrd="1" destOrd="5" presId="urn:microsoft.com/office/officeart/2005/8/layout/vList4"/>
    <dgm:cxn modelId="{D18F2747-567C-4128-B30A-5309D973D6F2}" type="presOf" srcId="{8310317D-3AA8-464C-A153-CB1D8BB00708}" destId="{2B1FC21F-F62A-4597-9103-9DB906A253F1}" srcOrd="0" destOrd="5" presId="urn:microsoft.com/office/officeart/2005/8/layout/vList4"/>
    <dgm:cxn modelId="{65B3FD67-807E-4869-AA01-B5F60F67CDC9}" type="presOf" srcId="{A3914C8B-36B3-41AC-A821-FEC091CDE117}" destId="{2B1FC21F-F62A-4597-9103-9DB906A253F1}" srcOrd="0" destOrd="1" presId="urn:microsoft.com/office/officeart/2005/8/layout/vList4"/>
    <dgm:cxn modelId="{7C8AF66F-D42E-4BBE-B5DD-69926EE00BBB}" type="presOf" srcId="{7B8DF823-85E9-4ECA-B1AC-93EB9D5C26ED}" destId="{3F69C59D-908B-43DF-9E44-AF6963F7A244}" srcOrd="1" destOrd="4" presId="urn:microsoft.com/office/officeart/2005/8/layout/vList4"/>
    <dgm:cxn modelId="{DBDF3F53-E363-4B0B-ABEE-7E1182751835}" type="presOf" srcId="{7B8DF823-85E9-4ECA-B1AC-93EB9D5C26ED}" destId="{2B1FC21F-F62A-4597-9103-9DB906A253F1}" srcOrd="0" destOrd="4" presId="urn:microsoft.com/office/officeart/2005/8/layout/vList4"/>
    <dgm:cxn modelId="{496B4B78-2256-4230-8787-AA17485A2D5A}" srcId="{540061BB-6D3F-45A2-B7F1-CD40FFDC8B0D}" destId="{CED04699-B7BB-438E-A842-B08E58F1543E}" srcOrd="0" destOrd="0" parTransId="{F131E9BE-D0A4-429D-A7A9-8A7652FE43EB}" sibTransId="{B9412355-D773-440E-B43B-352C00ABB965}"/>
    <dgm:cxn modelId="{D40FA280-4AE1-4B0B-BFCD-7D6D15CD8791}" srcId="{540061BB-6D3F-45A2-B7F1-CD40FFDC8B0D}" destId="{7476B081-46F9-4F3A-A5E7-C8DF96520BA9}" srcOrd="1" destOrd="0" parTransId="{8292CE90-349C-4399-8121-BB293616CE89}" sibTransId="{FAFD3A0B-D95A-4FA8-864C-50AAD8BB4BE6}"/>
    <dgm:cxn modelId="{B836B285-7CA7-4393-B737-6479A9E531C8}" srcId="{7476B081-46F9-4F3A-A5E7-C8DF96520BA9}" destId="{9DCBBDF5-6E10-44A0-9033-7BF633A93586}" srcOrd="4" destOrd="0" parTransId="{FB2A5883-F059-4E53-974A-7E288BE0FA0B}" sibTransId="{D91D8189-D409-4686-B8CE-22675FEBB72D}"/>
    <dgm:cxn modelId="{DE424F86-8BA5-41B1-9E4B-76C9DDB2B044}" type="presOf" srcId="{99142E74-D32D-4761-8639-F2DD5B07D2D3}" destId="{B0DFEFB2-6813-4712-9D73-984F152186E0}" srcOrd="1" destOrd="1" presId="urn:microsoft.com/office/officeart/2005/8/layout/vList4"/>
    <dgm:cxn modelId="{65DD56A0-7A6D-48AC-9E48-356FF809C410}" type="presOf" srcId="{CED04699-B7BB-438E-A842-B08E58F1543E}" destId="{3F69C59D-908B-43DF-9E44-AF6963F7A244}" srcOrd="1" destOrd="0" presId="urn:microsoft.com/office/officeart/2005/8/layout/vList4"/>
    <dgm:cxn modelId="{A78261AA-09DF-47E6-AFAA-04D6FA6B3BAC}" type="presOf" srcId="{7476B081-46F9-4F3A-A5E7-C8DF96520BA9}" destId="{A3A28295-5F11-4BD9-A6E6-9ABCC00B1CCE}" srcOrd="0" destOrd="0" presId="urn:microsoft.com/office/officeart/2005/8/layout/vList4"/>
    <dgm:cxn modelId="{29DF87B0-5A18-43EA-BED4-081A82925944}" type="presOf" srcId="{6C300062-69ED-4E7C-8F0D-EE270D24590D}" destId="{A3A28295-5F11-4BD9-A6E6-9ABCC00B1CCE}" srcOrd="0" destOrd="3" presId="urn:microsoft.com/office/officeart/2005/8/layout/vList4"/>
    <dgm:cxn modelId="{844830B9-57F7-45AD-8FA4-211C57CB00BF}" srcId="{7476B081-46F9-4F3A-A5E7-C8DF96520BA9}" destId="{99142E74-D32D-4761-8639-F2DD5B07D2D3}" srcOrd="0" destOrd="0" parTransId="{66F25400-90BF-419C-9BD1-4F138B05399E}" sibTransId="{5B386DDD-E81E-4B17-A2D1-D0160C77CFF4}"/>
    <dgm:cxn modelId="{35D14EB9-E476-4FFA-B3C5-D435C2EE5249}" srcId="{CED04699-B7BB-438E-A842-B08E58F1543E}" destId="{7B8DF823-85E9-4ECA-B1AC-93EB9D5C26ED}" srcOrd="3" destOrd="0" parTransId="{2FD87E58-88BB-4914-A1AA-536D758A987C}" sibTransId="{207AEED0-0EC0-4357-A936-D4C8FE03C138}"/>
    <dgm:cxn modelId="{FF11E8BF-376A-4E37-BD22-45EC5EFB68AD}" type="presOf" srcId="{8310317D-3AA8-464C-A153-CB1D8BB00708}" destId="{3F69C59D-908B-43DF-9E44-AF6963F7A244}" srcOrd="1" destOrd="5" presId="urn:microsoft.com/office/officeart/2005/8/layout/vList4"/>
    <dgm:cxn modelId="{C7CBC3C2-AEFC-465E-958D-E8BCCC33BB25}" srcId="{7476B081-46F9-4F3A-A5E7-C8DF96520BA9}" destId="{6C300062-69ED-4E7C-8F0D-EE270D24590D}" srcOrd="2" destOrd="0" parTransId="{42D8847F-A08D-459A-8850-667029042B1B}" sibTransId="{2BC2AA88-ACDF-46FB-A15B-7267F7757877}"/>
    <dgm:cxn modelId="{E9E76FD0-C8AC-4670-9594-412063087130}" type="presOf" srcId="{A3914C8B-36B3-41AC-A821-FEC091CDE117}" destId="{3F69C59D-908B-43DF-9E44-AF6963F7A244}" srcOrd="1" destOrd="1" presId="urn:microsoft.com/office/officeart/2005/8/layout/vList4"/>
    <dgm:cxn modelId="{74126CD1-FA79-47C2-BDC7-C5C4B898C7E9}" type="presOf" srcId="{7036A378-0687-4AAD-B66E-6B5BC0456671}" destId="{3F69C59D-908B-43DF-9E44-AF6963F7A244}" srcOrd="1" destOrd="3" presId="urn:microsoft.com/office/officeart/2005/8/layout/vList4"/>
    <dgm:cxn modelId="{FA5727D5-605F-4ABC-B97A-DB823A6350DD}" srcId="{CED04699-B7BB-438E-A842-B08E58F1543E}" destId="{8310317D-3AA8-464C-A153-CB1D8BB00708}" srcOrd="4" destOrd="0" parTransId="{F7CFE486-E8BF-4859-A765-A96AE2FDF6A3}" sibTransId="{50D4946D-9F2E-4A0D-9377-627811D6DFF5}"/>
    <dgm:cxn modelId="{F8D06EDF-D491-4CC7-8253-D96FC7815383}" type="presOf" srcId="{01E3DE35-0AE9-4146-955D-BFFC66559BC8}" destId="{A3A28295-5F11-4BD9-A6E6-9ABCC00B1CCE}" srcOrd="0" destOrd="4" presId="urn:microsoft.com/office/officeart/2005/8/layout/vList4"/>
    <dgm:cxn modelId="{5D70FEED-00E7-434B-9CB6-DCBEA2705D15}" type="presOf" srcId="{540061BB-6D3F-45A2-B7F1-CD40FFDC8B0D}" destId="{237C50F0-D177-4175-ABD2-5D18B66AA72B}" srcOrd="0" destOrd="0" presId="urn:microsoft.com/office/officeart/2005/8/layout/vList4"/>
    <dgm:cxn modelId="{6A9095F4-5A3A-42DE-BC60-36F402F9831D}" type="presOf" srcId="{104EB980-15F1-4CD8-8F35-950A74A28D41}" destId="{B0DFEFB2-6813-4712-9D73-984F152186E0}" srcOrd="1" destOrd="2" presId="urn:microsoft.com/office/officeart/2005/8/layout/vList4"/>
    <dgm:cxn modelId="{C4D70CFF-9E5C-451F-A3D0-B4BC391F307E}" type="presOf" srcId="{CB9114A6-7878-4CB3-A3C5-3923E4419A09}" destId="{2B1FC21F-F62A-4597-9103-9DB906A253F1}" srcOrd="0" destOrd="2" presId="urn:microsoft.com/office/officeart/2005/8/layout/vList4"/>
    <dgm:cxn modelId="{BDACECD3-DEA6-47E8-99C5-6C930644B824}" type="presParOf" srcId="{237C50F0-D177-4175-ABD2-5D18B66AA72B}" destId="{6CCE8460-FA5F-4823-929B-08E95CF7DC10}" srcOrd="0" destOrd="0" presId="urn:microsoft.com/office/officeart/2005/8/layout/vList4"/>
    <dgm:cxn modelId="{E598BFB5-6838-45F6-BF78-9C4A7C493E91}" type="presParOf" srcId="{6CCE8460-FA5F-4823-929B-08E95CF7DC10}" destId="{2B1FC21F-F62A-4597-9103-9DB906A253F1}" srcOrd="0" destOrd="0" presId="urn:microsoft.com/office/officeart/2005/8/layout/vList4"/>
    <dgm:cxn modelId="{06A20160-C02B-4005-802D-A7FAEC81AFCC}" type="presParOf" srcId="{6CCE8460-FA5F-4823-929B-08E95CF7DC10}" destId="{874524B2-A858-494D-85B1-FE23CDDB07FE}" srcOrd="1" destOrd="0" presId="urn:microsoft.com/office/officeart/2005/8/layout/vList4"/>
    <dgm:cxn modelId="{93AB36F6-934B-452C-924D-CD0CC5BCD5FA}" type="presParOf" srcId="{6CCE8460-FA5F-4823-929B-08E95CF7DC10}" destId="{3F69C59D-908B-43DF-9E44-AF6963F7A244}" srcOrd="2" destOrd="0" presId="urn:microsoft.com/office/officeart/2005/8/layout/vList4"/>
    <dgm:cxn modelId="{0FBD04DF-C658-4302-9EA6-C6815393A446}" type="presParOf" srcId="{237C50F0-D177-4175-ABD2-5D18B66AA72B}" destId="{F22A9C04-0EC2-4D33-883E-966AC158AE62}" srcOrd="1" destOrd="0" presId="urn:microsoft.com/office/officeart/2005/8/layout/vList4"/>
    <dgm:cxn modelId="{35ADCFD5-83BB-4962-A129-88CE401E8F10}" type="presParOf" srcId="{237C50F0-D177-4175-ABD2-5D18B66AA72B}" destId="{92097EF0-497A-4AF0-A154-9B2E4C696DC1}" srcOrd="2" destOrd="0" presId="urn:microsoft.com/office/officeart/2005/8/layout/vList4"/>
    <dgm:cxn modelId="{05E0E064-287F-47D3-9313-718514950E92}" type="presParOf" srcId="{92097EF0-497A-4AF0-A154-9B2E4C696DC1}" destId="{A3A28295-5F11-4BD9-A6E6-9ABCC00B1CCE}" srcOrd="0" destOrd="0" presId="urn:microsoft.com/office/officeart/2005/8/layout/vList4"/>
    <dgm:cxn modelId="{5B217C30-82CF-44DA-85C0-074A53C59B92}" type="presParOf" srcId="{92097EF0-497A-4AF0-A154-9B2E4C696DC1}" destId="{C926A822-6C05-4194-AC51-5052E21CACE2}" srcOrd="1" destOrd="0" presId="urn:microsoft.com/office/officeart/2005/8/layout/vList4"/>
    <dgm:cxn modelId="{FD9D985D-01F9-4589-901D-0A26B3D33D99}" type="presParOf" srcId="{92097EF0-497A-4AF0-A154-9B2E4C696DC1}" destId="{B0DFEFB2-6813-4712-9D73-984F152186E0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DABE60F-C8CC-4DF2-8CB8-04CF90CD9428}" type="doc">
      <dgm:prSet loTypeId="urn:microsoft.com/office/officeart/2005/8/layout/vList4" loCatId="list" qsTypeId="urn:microsoft.com/office/officeart/2005/8/quickstyle/simple3" qsCatId="simple" csTypeId="urn:microsoft.com/office/officeart/2005/8/colors/accent6_2" csCatId="accent6" phldr="1"/>
      <dgm:spPr/>
      <dgm:t>
        <a:bodyPr/>
        <a:lstStyle/>
        <a:p>
          <a:endParaRPr lang="zh-TW" altLang="en-US"/>
        </a:p>
      </dgm:t>
    </dgm:pt>
    <dgm:pt modelId="{F59645BE-1E0D-41A4-B3D1-6BBEFAA8B537}">
      <dgm:prSet phldrT="[文字]"/>
      <dgm:spPr/>
      <dgm:t>
        <a:bodyPr/>
        <a:lstStyle/>
        <a:p>
          <a:pPr>
            <a:lnSpc>
              <a:spcPct val="90000"/>
            </a:lnSpc>
          </a:pPr>
          <a:r>
            <a:rPr lang="zh-TW" altLang="en-US" sz="2400" dirty="0">
              <a:latin typeface="華康新特明體" pitchFamily="49" charset="-120"/>
              <a:ea typeface="華康新特明體" pitchFamily="49" charset="-120"/>
            </a:rPr>
            <a:t>出席狀況</a:t>
          </a:r>
        </a:p>
      </dgm:t>
    </dgm:pt>
    <dgm:pt modelId="{9CA0B4B3-8ACF-4523-9CFC-332D0C13CEDB}" type="parTrans" cxnId="{81A329BF-2E58-4511-BAEB-83871305BC4C}">
      <dgm:prSet/>
      <dgm:spPr/>
      <dgm:t>
        <a:bodyPr/>
        <a:lstStyle/>
        <a:p>
          <a:endParaRPr lang="zh-TW" altLang="en-US">
            <a:latin typeface="標楷體" pitchFamily="65" charset="-120"/>
            <a:ea typeface="標楷體" pitchFamily="65" charset="-120"/>
          </a:endParaRPr>
        </a:p>
      </dgm:t>
    </dgm:pt>
    <dgm:pt modelId="{C61D47AE-9026-46CC-A87B-A3C4D52EA4A2}" type="sibTrans" cxnId="{81A329BF-2E58-4511-BAEB-83871305BC4C}">
      <dgm:prSet/>
      <dgm:spPr/>
      <dgm:t>
        <a:bodyPr/>
        <a:lstStyle/>
        <a:p>
          <a:endParaRPr lang="zh-TW" altLang="en-US">
            <a:latin typeface="標楷體" pitchFamily="65" charset="-120"/>
            <a:ea typeface="標楷體" pitchFamily="65" charset="-120"/>
          </a:endParaRPr>
        </a:p>
      </dgm:t>
    </dgm:pt>
    <dgm:pt modelId="{3844ACE1-185D-4265-8122-B27FD3A4BE07}">
      <dgm:prSet/>
      <dgm:spPr/>
      <dgm:t>
        <a:bodyPr/>
        <a:lstStyle/>
        <a:p>
          <a:pPr>
            <a:lnSpc>
              <a:spcPct val="90000"/>
            </a:lnSpc>
          </a:pPr>
          <a:r>
            <a:rPr lang="zh-TW" altLang="en-US" sz="2100" dirty="0">
              <a:latin typeface="華康新特明體" pitchFamily="49" charset="-120"/>
              <a:ea typeface="華康新特明體" pitchFamily="49" charset="-120"/>
            </a:rPr>
            <a:t>課堂參與</a:t>
          </a:r>
        </a:p>
      </dgm:t>
    </dgm:pt>
    <dgm:pt modelId="{D6991DD7-F9C6-497A-950A-20A301A029BA}" type="parTrans" cxnId="{BA31B240-EAE7-4FCB-9218-FC5BE3921DAE}">
      <dgm:prSet/>
      <dgm:spPr/>
      <dgm:t>
        <a:bodyPr/>
        <a:lstStyle/>
        <a:p>
          <a:endParaRPr lang="zh-TW" altLang="en-US">
            <a:latin typeface="標楷體" pitchFamily="65" charset="-120"/>
            <a:ea typeface="標楷體" pitchFamily="65" charset="-120"/>
          </a:endParaRPr>
        </a:p>
      </dgm:t>
    </dgm:pt>
    <dgm:pt modelId="{D16799C5-752D-4765-8ACE-701F90ECFF91}" type="sibTrans" cxnId="{BA31B240-EAE7-4FCB-9218-FC5BE3921DAE}">
      <dgm:prSet/>
      <dgm:spPr/>
      <dgm:t>
        <a:bodyPr/>
        <a:lstStyle/>
        <a:p>
          <a:endParaRPr lang="zh-TW" altLang="en-US">
            <a:latin typeface="標楷體" pitchFamily="65" charset="-120"/>
            <a:ea typeface="標楷體" pitchFamily="65" charset="-120"/>
          </a:endParaRPr>
        </a:p>
      </dgm:t>
    </dgm:pt>
    <dgm:pt modelId="{2F7C6A94-9A43-4706-819C-050D3F37F45A}">
      <dgm:prSet custT="1"/>
      <dgm:spPr/>
      <dgm:t>
        <a:bodyPr/>
        <a:lstStyle/>
        <a:p>
          <a:pPr marL="361950" indent="-361950">
            <a:lnSpc>
              <a:spcPct val="150000"/>
            </a:lnSpc>
          </a:pPr>
          <a:r>
            <a:rPr lang="zh-TW" altLang="en-US" sz="1600" i="0" u="none" dirty="0">
              <a:latin typeface="標楷體" pitchFamily="65" charset="-120"/>
              <a:ea typeface="標楷體" pitchFamily="65" charset="-120"/>
            </a:rPr>
            <a:t>包括準時出席、主動參與</a:t>
          </a:r>
          <a:r>
            <a:rPr lang="zh-TW" sz="1600" dirty="0">
              <a:latin typeface="標楷體" pitchFamily="65" charset="-120"/>
              <a:ea typeface="標楷體" pitchFamily="65" charset="-120"/>
            </a:rPr>
            <a:t>討論</a:t>
          </a:r>
          <a:r>
            <a:rPr lang="zh-TW" altLang="en-US" sz="1600" dirty="0">
              <a:latin typeface="標楷體" pitchFamily="65" charset="-120"/>
              <a:ea typeface="標楷體" pitchFamily="65" charset="-120"/>
            </a:rPr>
            <a:t>與意見發表</a:t>
          </a:r>
          <a:r>
            <a:rPr lang="zh-TW" sz="1600" dirty="0">
              <a:latin typeface="標楷體" pitchFamily="65" charset="-120"/>
              <a:ea typeface="標楷體" pitchFamily="65" charset="-120"/>
            </a:rPr>
            <a:t>、</a:t>
          </a:r>
          <a:r>
            <a:rPr lang="zh-TW" altLang="en-US" sz="1600" dirty="0">
              <a:latin typeface="標楷體" pitchFamily="65" charset="-120"/>
              <a:ea typeface="標楷體" pitchFamily="65" charset="-120"/>
            </a:rPr>
            <a:t>即席演練活動投入狀況</a:t>
          </a:r>
          <a:r>
            <a:rPr lang="zh-TW" altLang="en-US" sz="1600" dirty="0">
              <a:latin typeface="DFKai-SB" panose="03000509000000000000" pitchFamily="65" charset="-120"/>
              <a:ea typeface="DFKai-SB" panose="03000509000000000000" pitchFamily="65" charset="-120"/>
            </a:rPr>
            <a:t>、學習單即席回覆、</a:t>
          </a:r>
          <a:r>
            <a:rPr lang="en-US" altLang="zh-TW" sz="1600" dirty="0">
              <a:latin typeface="DFKai-SB" panose="03000509000000000000" pitchFamily="65" charset="-120"/>
              <a:ea typeface="DFKai-SB" panose="03000509000000000000" pitchFamily="65" charset="-120"/>
            </a:rPr>
            <a:t>google</a:t>
          </a:r>
          <a:r>
            <a:rPr lang="zh-TW" altLang="en-US" sz="1600" dirty="0">
              <a:latin typeface="DFKai-SB" panose="03000509000000000000" pitchFamily="65" charset="-120"/>
              <a:ea typeface="DFKai-SB" panose="03000509000000000000" pitchFamily="65" charset="-120"/>
            </a:rPr>
            <a:t>表單或文件即席回覆</a:t>
          </a:r>
          <a:r>
            <a:rPr lang="zh-TW" altLang="en-US" sz="1600" dirty="0">
              <a:latin typeface="標楷體" pitchFamily="65" charset="-120"/>
              <a:ea typeface="標楷體" pitchFamily="65" charset="-120"/>
            </a:rPr>
            <a:t>。</a:t>
          </a:r>
          <a:endParaRPr lang="zh-TW" sz="1600" dirty="0">
            <a:latin typeface="華康新特明體" pitchFamily="49" charset="-120"/>
            <a:ea typeface="華康新特明體" pitchFamily="49" charset="-120"/>
          </a:endParaRPr>
        </a:p>
      </dgm:t>
    </dgm:pt>
    <dgm:pt modelId="{9EBF20EE-85B0-4E32-8635-974B9B3CE63B}" type="parTrans" cxnId="{3DD1144E-94FB-4978-B40B-C0D3559FD4A7}">
      <dgm:prSet/>
      <dgm:spPr/>
      <dgm:t>
        <a:bodyPr/>
        <a:lstStyle/>
        <a:p>
          <a:endParaRPr lang="zh-TW" altLang="en-US">
            <a:latin typeface="標楷體" pitchFamily="65" charset="-120"/>
            <a:ea typeface="標楷體" pitchFamily="65" charset="-120"/>
          </a:endParaRPr>
        </a:p>
      </dgm:t>
    </dgm:pt>
    <dgm:pt modelId="{6A4DC527-AE83-4906-B7DA-A9AA5B44B9AC}" type="sibTrans" cxnId="{3DD1144E-94FB-4978-B40B-C0D3559FD4A7}">
      <dgm:prSet/>
      <dgm:spPr/>
      <dgm:t>
        <a:bodyPr/>
        <a:lstStyle/>
        <a:p>
          <a:endParaRPr lang="zh-TW" altLang="en-US">
            <a:latin typeface="標楷體" pitchFamily="65" charset="-120"/>
            <a:ea typeface="標楷體" pitchFamily="65" charset="-120"/>
          </a:endParaRPr>
        </a:p>
      </dgm:t>
    </dgm:pt>
    <dgm:pt modelId="{9FD2D0B0-9F42-46FB-B23F-E4E16340D510}">
      <dgm:prSet phldrT="[文字]" custT="1"/>
      <dgm:spPr/>
      <dgm:t>
        <a:bodyPr/>
        <a:lstStyle/>
        <a:p>
          <a:pPr marL="271463" indent="-271463">
            <a:lnSpc>
              <a:spcPct val="150000"/>
            </a:lnSpc>
          </a:pPr>
          <a:r>
            <a:rPr lang="zh-TW" altLang="en-US" sz="1600" i="0" u="none" dirty="0">
              <a:latin typeface="標楷體" pitchFamily="65" charset="-120"/>
              <a:ea typeface="標楷體" pitchFamily="65" charset="-120"/>
            </a:rPr>
            <a:t>不克出席者</a:t>
          </a:r>
          <a:r>
            <a:rPr lang="en-US" altLang="zh-TW" sz="1600" i="0" u="none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600" i="0" u="none" dirty="0">
              <a:latin typeface="標楷體" pitchFamily="65" charset="-120"/>
              <a:ea typeface="標楷體" pitchFamily="65" charset="-120"/>
            </a:rPr>
            <a:t>兩週以內</a:t>
          </a:r>
          <a:r>
            <a:rPr lang="en-US" altLang="zh-TW" sz="1600" i="0" u="none" dirty="0">
              <a:latin typeface="標楷體" pitchFamily="65" charset="-120"/>
              <a:ea typeface="標楷體" pitchFamily="65" charset="-120"/>
            </a:rPr>
            <a:t>)</a:t>
          </a:r>
          <a:r>
            <a:rPr lang="zh-TW" altLang="en-US" sz="1600" i="0" u="none" dirty="0">
              <a:latin typeface="標楷體" pitchFamily="65" charset="-120"/>
              <a:ea typeface="標楷體" pitchFamily="65" charset="-120"/>
            </a:rPr>
            <a:t>，請務必事先向助教請假或事後補請假，否以曠課論。</a:t>
          </a:r>
          <a:endParaRPr lang="zh-TW" altLang="en-US" sz="1600" dirty="0">
            <a:latin typeface="華康新特明體" pitchFamily="49" charset="-120"/>
            <a:ea typeface="華康新特明體" pitchFamily="49" charset="-120"/>
          </a:endParaRPr>
        </a:p>
      </dgm:t>
    </dgm:pt>
    <dgm:pt modelId="{B044AC92-CA33-4BD4-B203-736E7704E3C1}" type="parTrans" cxnId="{5246E81D-04C0-4FB8-B3C4-83DB321FA7F6}">
      <dgm:prSet/>
      <dgm:spPr/>
      <dgm:t>
        <a:bodyPr/>
        <a:lstStyle/>
        <a:p>
          <a:endParaRPr lang="zh-TW" altLang="en-US"/>
        </a:p>
      </dgm:t>
    </dgm:pt>
    <dgm:pt modelId="{A318E987-61A0-48FF-9307-48B27E9458D5}" type="sibTrans" cxnId="{5246E81D-04C0-4FB8-B3C4-83DB321FA7F6}">
      <dgm:prSet/>
      <dgm:spPr/>
      <dgm:t>
        <a:bodyPr/>
        <a:lstStyle/>
        <a:p>
          <a:endParaRPr lang="zh-TW" altLang="en-US"/>
        </a:p>
      </dgm:t>
    </dgm:pt>
    <dgm:pt modelId="{F44F2DF2-3335-46ED-9904-5ABD91B6C1D4}">
      <dgm:prSet custT="1"/>
      <dgm:spPr/>
      <dgm:t>
        <a:bodyPr/>
        <a:lstStyle/>
        <a:p>
          <a:pPr marL="271463" indent="-271463">
            <a:lnSpc>
              <a:spcPct val="150000"/>
            </a:lnSpc>
          </a:pPr>
          <a:r>
            <a:rPr lang="zh-TW" altLang="en-US" sz="1600" i="0" u="none" dirty="0">
              <a:latin typeface="標楷體" pitchFamily="65" charset="-120"/>
              <a:ea typeface="標楷體" pitchFamily="65" charset="-120"/>
            </a:rPr>
            <a:t>曠課累積三次以上，出席成績零分計算。另請假超過學期出席次數</a:t>
          </a:r>
          <a:r>
            <a:rPr lang="en-US" altLang="zh-TW" sz="1600" i="0" u="none" dirty="0">
              <a:latin typeface="標楷體" pitchFamily="65" charset="-120"/>
              <a:ea typeface="標楷體" pitchFamily="65" charset="-120"/>
            </a:rPr>
            <a:t>1/3</a:t>
          </a:r>
          <a:r>
            <a:rPr lang="zh-TW" altLang="en-US" sz="1600" i="0" u="none" dirty="0">
              <a:latin typeface="標楷體" pitchFamily="65" charset="-120"/>
              <a:ea typeface="標楷體" pitchFamily="65" charset="-120"/>
            </a:rPr>
            <a:t>以上者，換重修一次。</a:t>
          </a:r>
        </a:p>
      </dgm:t>
    </dgm:pt>
    <dgm:pt modelId="{EE5308CF-DE9E-471A-9A6F-F9D24016AB18}" type="parTrans" cxnId="{987CBFDA-4C6E-4FC9-B15C-C1756B3E5C76}">
      <dgm:prSet/>
      <dgm:spPr/>
      <dgm:t>
        <a:bodyPr/>
        <a:lstStyle/>
        <a:p>
          <a:endParaRPr lang="zh-TW" altLang="en-US"/>
        </a:p>
      </dgm:t>
    </dgm:pt>
    <dgm:pt modelId="{4CADE5E5-A56B-4162-89BC-0793A6F193B8}" type="sibTrans" cxnId="{987CBFDA-4C6E-4FC9-B15C-C1756B3E5C76}">
      <dgm:prSet/>
      <dgm:spPr/>
      <dgm:t>
        <a:bodyPr/>
        <a:lstStyle/>
        <a:p>
          <a:endParaRPr lang="zh-TW" altLang="en-US"/>
        </a:p>
      </dgm:t>
    </dgm:pt>
    <dgm:pt modelId="{0C999293-CFFF-4EB0-A126-FEF42A0AA83E}" type="pres">
      <dgm:prSet presAssocID="{CDABE60F-C8CC-4DF2-8CB8-04CF90CD9428}" presName="linear" presStyleCnt="0">
        <dgm:presLayoutVars>
          <dgm:dir/>
          <dgm:resizeHandles val="exact"/>
        </dgm:presLayoutVars>
      </dgm:prSet>
      <dgm:spPr/>
    </dgm:pt>
    <dgm:pt modelId="{071BCEBF-56E3-4868-9022-A0AD127E81DE}" type="pres">
      <dgm:prSet presAssocID="{F59645BE-1E0D-41A4-B3D1-6BBEFAA8B537}" presName="comp" presStyleCnt="0"/>
      <dgm:spPr/>
    </dgm:pt>
    <dgm:pt modelId="{AA25B09B-A386-487C-A22C-D443D2116B89}" type="pres">
      <dgm:prSet presAssocID="{F59645BE-1E0D-41A4-B3D1-6BBEFAA8B537}" presName="box" presStyleLbl="node1" presStyleIdx="0" presStyleCnt="2" custScaleY="156177" custLinFactNeighborX="3846" custLinFactNeighborY="-22242"/>
      <dgm:spPr/>
    </dgm:pt>
    <dgm:pt modelId="{3F84E7BF-636B-4104-8CB0-265DCDA4B5A5}" type="pres">
      <dgm:prSet presAssocID="{F59645BE-1E0D-41A4-B3D1-6BBEFAA8B537}" presName="img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424A7B3-DA95-46F5-8038-5272C0C8830C}" type="pres">
      <dgm:prSet presAssocID="{F59645BE-1E0D-41A4-B3D1-6BBEFAA8B537}" presName="text" presStyleLbl="node1" presStyleIdx="0" presStyleCnt="2">
        <dgm:presLayoutVars>
          <dgm:bulletEnabled val="1"/>
        </dgm:presLayoutVars>
      </dgm:prSet>
      <dgm:spPr/>
    </dgm:pt>
    <dgm:pt modelId="{871E40C3-0E31-4894-8C07-C8D0EF36A7F6}" type="pres">
      <dgm:prSet presAssocID="{C61D47AE-9026-46CC-A87B-A3C4D52EA4A2}" presName="spacer" presStyleCnt="0"/>
      <dgm:spPr/>
    </dgm:pt>
    <dgm:pt modelId="{B462BDE7-861A-475E-9BB2-3014BEDBF1DD}" type="pres">
      <dgm:prSet presAssocID="{3844ACE1-185D-4265-8122-B27FD3A4BE07}" presName="comp" presStyleCnt="0"/>
      <dgm:spPr/>
    </dgm:pt>
    <dgm:pt modelId="{D4EE4769-EB51-4009-8864-69991AC4774F}" type="pres">
      <dgm:prSet presAssocID="{3844ACE1-185D-4265-8122-B27FD3A4BE07}" presName="box" presStyleLbl="node1" presStyleIdx="1" presStyleCnt="2"/>
      <dgm:spPr/>
    </dgm:pt>
    <dgm:pt modelId="{71848583-FB95-4599-849B-4036FFB08671}" type="pres">
      <dgm:prSet presAssocID="{3844ACE1-185D-4265-8122-B27FD3A4BE07}" presName="img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8FE9CA20-8D60-4C26-B37D-E283B6BDF436}" type="pres">
      <dgm:prSet presAssocID="{3844ACE1-185D-4265-8122-B27FD3A4BE07}" presName="text" presStyleLbl="node1" presStyleIdx="1" presStyleCnt="2">
        <dgm:presLayoutVars>
          <dgm:bulletEnabled val="1"/>
        </dgm:presLayoutVars>
      </dgm:prSet>
      <dgm:spPr/>
    </dgm:pt>
  </dgm:ptLst>
  <dgm:cxnLst>
    <dgm:cxn modelId="{5246E81D-04C0-4FB8-B3C4-83DB321FA7F6}" srcId="{F59645BE-1E0D-41A4-B3D1-6BBEFAA8B537}" destId="{9FD2D0B0-9F42-46FB-B23F-E4E16340D510}" srcOrd="0" destOrd="0" parTransId="{B044AC92-CA33-4BD4-B203-736E7704E3C1}" sibTransId="{A318E987-61A0-48FF-9307-48B27E9458D5}"/>
    <dgm:cxn modelId="{88F38F27-2EFE-4531-B629-A513E30BA68A}" type="presOf" srcId="{CDABE60F-C8CC-4DF2-8CB8-04CF90CD9428}" destId="{0C999293-CFFF-4EB0-A126-FEF42A0AA83E}" srcOrd="0" destOrd="0" presId="urn:microsoft.com/office/officeart/2005/8/layout/vList4"/>
    <dgm:cxn modelId="{9CD54F2D-9A88-4BA4-981B-A077DC7DB3C7}" type="presOf" srcId="{3844ACE1-185D-4265-8122-B27FD3A4BE07}" destId="{8FE9CA20-8D60-4C26-B37D-E283B6BDF436}" srcOrd="1" destOrd="0" presId="urn:microsoft.com/office/officeart/2005/8/layout/vList4"/>
    <dgm:cxn modelId="{BA31B240-EAE7-4FCB-9218-FC5BE3921DAE}" srcId="{CDABE60F-C8CC-4DF2-8CB8-04CF90CD9428}" destId="{3844ACE1-185D-4265-8122-B27FD3A4BE07}" srcOrd="1" destOrd="0" parTransId="{D6991DD7-F9C6-497A-950A-20A301A029BA}" sibTransId="{D16799C5-752D-4765-8ACE-701F90ECFF91}"/>
    <dgm:cxn modelId="{0DFC4265-5A21-47A2-9318-0F70ECAF01C4}" type="presOf" srcId="{F44F2DF2-3335-46ED-9904-5ABD91B6C1D4}" destId="{2424A7B3-DA95-46F5-8038-5272C0C8830C}" srcOrd="1" destOrd="2" presId="urn:microsoft.com/office/officeart/2005/8/layout/vList4"/>
    <dgm:cxn modelId="{3DD1144E-94FB-4978-B40B-C0D3559FD4A7}" srcId="{3844ACE1-185D-4265-8122-B27FD3A4BE07}" destId="{2F7C6A94-9A43-4706-819C-050D3F37F45A}" srcOrd="0" destOrd="0" parTransId="{9EBF20EE-85B0-4E32-8635-974B9B3CE63B}" sibTransId="{6A4DC527-AE83-4906-B7DA-A9AA5B44B9AC}"/>
    <dgm:cxn modelId="{C9B47570-1048-4404-8ED2-B768FCDF4377}" type="presOf" srcId="{F44F2DF2-3335-46ED-9904-5ABD91B6C1D4}" destId="{AA25B09B-A386-487C-A22C-D443D2116B89}" srcOrd="0" destOrd="2" presId="urn:microsoft.com/office/officeart/2005/8/layout/vList4"/>
    <dgm:cxn modelId="{170D0F56-A999-4D93-8A7F-8C5462AB5716}" type="presOf" srcId="{2F7C6A94-9A43-4706-819C-050D3F37F45A}" destId="{8FE9CA20-8D60-4C26-B37D-E283B6BDF436}" srcOrd="1" destOrd="1" presId="urn:microsoft.com/office/officeart/2005/8/layout/vList4"/>
    <dgm:cxn modelId="{EEBF95A0-3C09-4A37-A8EE-4236C97CFFA5}" type="presOf" srcId="{3844ACE1-185D-4265-8122-B27FD3A4BE07}" destId="{D4EE4769-EB51-4009-8864-69991AC4774F}" srcOrd="0" destOrd="0" presId="urn:microsoft.com/office/officeart/2005/8/layout/vList4"/>
    <dgm:cxn modelId="{B7A397B0-3A34-4C65-8695-E0A89F5D8C43}" type="presOf" srcId="{9FD2D0B0-9F42-46FB-B23F-E4E16340D510}" destId="{2424A7B3-DA95-46F5-8038-5272C0C8830C}" srcOrd="1" destOrd="1" presId="urn:microsoft.com/office/officeart/2005/8/layout/vList4"/>
    <dgm:cxn modelId="{31459AB1-7A26-4557-B2B2-FBB8112B53E0}" type="presOf" srcId="{F59645BE-1E0D-41A4-B3D1-6BBEFAA8B537}" destId="{AA25B09B-A386-487C-A22C-D443D2116B89}" srcOrd="0" destOrd="0" presId="urn:microsoft.com/office/officeart/2005/8/layout/vList4"/>
    <dgm:cxn modelId="{81A329BF-2E58-4511-BAEB-83871305BC4C}" srcId="{CDABE60F-C8CC-4DF2-8CB8-04CF90CD9428}" destId="{F59645BE-1E0D-41A4-B3D1-6BBEFAA8B537}" srcOrd="0" destOrd="0" parTransId="{9CA0B4B3-8ACF-4523-9CFC-332D0C13CEDB}" sibTransId="{C61D47AE-9026-46CC-A87B-A3C4D52EA4A2}"/>
    <dgm:cxn modelId="{AF30D5C4-3E58-4038-936E-0C45C31B8937}" type="presOf" srcId="{9FD2D0B0-9F42-46FB-B23F-E4E16340D510}" destId="{AA25B09B-A386-487C-A22C-D443D2116B89}" srcOrd="0" destOrd="1" presId="urn:microsoft.com/office/officeart/2005/8/layout/vList4"/>
    <dgm:cxn modelId="{F6314CD0-58F0-4C3E-9393-800BF737C365}" type="presOf" srcId="{2F7C6A94-9A43-4706-819C-050D3F37F45A}" destId="{D4EE4769-EB51-4009-8864-69991AC4774F}" srcOrd="0" destOrd="1" presId="urn:microsoft.com/office/officeart/2005/8/layout/vList4"/>
    <dgm:cxn modelId="{987CBFDA-4C6E-4FC9-B15C-C1756B3E5C76}" srcId="{F59645BE-1E0D-41A4-B3D1-6BBEFAA8B537}" destId="{F44F2DF2-3335-46ED-9904-5ABD91B6C1D4}" srcOrd="1" destOrd="0" parTransId="{EE5308CF-DE9E-471A-9A6F-F9D24016AB18}" sibTransId="{4CADE5E5-A56B-4162-89BC-0793A6F193B8}"/>
    <dgm:cxn modelId="{2C8AB6F1-DA84-40C2-936E-8AE812210E3F}" type="presOf" srcId="{F59645BE-1E0D-41A4-B3D1-6BBEFAA8B537}" destId="{2424A7B3-DA95-46F5-8038-5272C0C8830C}" srcOrd="1" destOrd="0" presId="urn:microsoft.com/office/officeart/2005/8/layout/vList4"/>
    <dgm:cxn modelId="{342AEF32-709A-453E-AD15-9E9028651704}" type="presParOf" srcId="{0C999293-CFFF-4EB0-A126-FEF42A0AA83E}" destId="{071BCEBF-56E3-4868-9022-A0AD127E81DE}" srcOrd="0" destOrd="0" presId="urn:microsoft.com/office/officeart/2005/8/layout/vList4"/>
    <dgm:cxn modelId="{DDAAFBCB-50D1-4A38-984F-8C91D8E541D6}" type="presParOf" srcId="{071BCEBF-56E3-4868-9022-A0AD127E81DE}" destId="{AA25B09B-A386-487C-A22C-D443D2116B89}" srcOrd="0" destOrd="0" presId="urn:microsoft.com/office/officeart/2005/8/layout/vList4"/>
    <dgm:cxn modelId="{0401BAEF-DDA2-4076-ACCA-AEBFA5B3E787}" type="presParOf" srcId="{071BCEBF-56E3-4868-9022-A0AD127E81DE}" destId="{3F84E7BF-636B-4104-8CB0-265DCDA4B5A5}" srcOrd="1" destOrd="0" presId="urn:microsoft.com/office/officeart/2005/8/layout/vList4"/>
    <dgm:cxn modelId="{1D3AAEFE-FEF0-4032-BAA3-2CF63929D3C0}" type="presParOf" srcId="{071BCEBF-56E3-4868-9022-A0AD127E81DE}" destId="{2424A7B3-DA95-46F5-8038-5272C0C8830C}" srcOrd="2" destOrd="0" presId="urn:microsoft.com/office/officeart/2005/8/layout/vList4"/>
    <dgm:cxn modelId="{DD636FD3-E6FB-438C-B30D-D48DCD4F08FA}" type="presParOf" srcId="{0C999293-CFFF-4EB0-A126-FEF42A0AA83E}" destId="{871E40C3-0E31-4894-8C07-C8D0EF36A7F6}" srcOrd="1" destOrd="0" presId="urn:microsoft.com/office/officeart/2005/8/layout/vList4"/>
    <dgm:cxn modelId="{0428F569-335B-4299-816C-9C3854E5DEA2}" type="presParOf" srcId="{0C999293-CFFF-4EB0-A126-FEF42A0AA83E}" destId="{B462BDE7-861A-475E-9BB2-3014BEDBF1DD}" srcOrd="2" destOrd="0" presId="urn:microsoft.com/office/officeart/2005/8/layout/vList4"/>
    <dgm:cxn modelId="{ED14E069-71DC-4590-8CC4-232113385E3E}" type="presParOf" srcId="{B462BDE7-861A-475E-9BB2-3014BEDBF1DD}" destId="{D4EE4769-EB51-4009-8864-69991AC4774F}" srcOrd="0" destOrd="0" presId="urn:microsoft.com/office/officeart/2005/8/layout/vList4"/>
    <dgm:cxn modelId="{2371A783-ABE1-49B1-9C99-017BE754A6F8}" type="presParOf" srcId="{B462BDE7-861A-475E-9BB2-3014BEDBF1DD}" destId="{71848583-FB95-4599-849B-4036FFB08671}" srcOrd="1" destOrd="0" presId="urn:microsoft.com/office/officeart/2005/8/layout/vList4"/>
    <dgm:cxn modelId="{A8F90193-CE45-49E1-8E4E-7157849208F5}" type="presParOf" srcId="{B462BDE7-861A-475E-9BB2-3014BEDBF1DD}" destId="{8FE9CA20-8D60-4C26-B37D-E283B6BDF436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CF93876-DBBE-456E-9EB4-CB23EDFACC54}" type="doc">
      <dgm:prSet loTypeId="urn:microsoft.com/office/officeart/2005/8/layout/vList2" loCatId="list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zh-TW" altLang="en-US"/>
        </a:p>
      </dgm:t>
    </dgm:pt>
    <dgm:pt modelId="{CD1C79E4-986A-457B-A730-6467A0AF8BCC}">
      <dgm:prSet phldrT="[文字]" custT="1"/>
      <dgm:spPr/>
      <dgm:t>
        <a:bodyPr/>
        <a:lstStyle/>
        <a:p>
          <a:pPr marL="0" indent="361950">
            <a:lnSpc>
              <a:spcPts val="2200"/>
            </a:lnSpc>
            <a:spcAft>
              <a:spcPts val="0"/>
            </a:spcAft>
          </a:pPr>
          <a:r>
            <a:rPr lang="zh-TW" altLang="en-US" sz="1600" u="none" dirty="0">
              <a:latin typeface="標楷體" pitchFamily="65" charset="-120"/>
              <a:ea typeface="標楷體" pitchFamily="65" charset="-120"/>
            </a:rPr>
            <a:t>課堂上指派，作業格式不拘，可自由發揮。請隨時至</a:t>
          </a:r>
          <a:r>
            <a:rPr lang="en-US" altLang="zh-TW" sz="1600" u="none" dirty="0">
              <a:latin typeface="標楷體" pitchFamily="65" charset="-120"/>
              <a:ea typeface="標楷體" pitchFamily="65" charset="-120"/>
            </a:rPr>
            <a:t>ecourse2</a:t>
          </a:r>
          <a:r>
            <a:rPr lang="zh-TW" altLang="en-US" sz="1600" u="none" dirty="0">
              <a:latin typeface="標楷體" pitchFamily="65" charset="-120"/>
              <a:ea typeface="標楷體" pitchFamily="65" charset="-120"/>
            </a:rPr>
            <a:t>作業區確認是否有作業需繳交，並注意作業繳交時間。個人作業形式如下：</a:t>
          </a:r>
          <a:endParaRPr lang="zh-TW" altLang="en-US" sz="1600" dirty="0"/>
        </a:p>
      </dgm:t>
    </dgm:pt>
    <dgm:pt modelId="{DDAA451C-6EA8-4643-8ABB-2373D25B246B}" type="parTrans" cxnId="{7354CFE1-E07A-49BB-93A5-F54CD0CA0FC3}">
      <dgm:prSet/>
      <dgm:spPr/>
      <dgm:t>
        <a:bodyPr/>
        <a:lstStyle/>
        <a:p>
          <a:endParaRPr lang="zh-TW" altLang="en-US"/>
        </a:p>
      </dgm:t>
    </dgm:pt>
    <dgm:pt modelId="{394C0B70-A16D-4B95-A69C-5772AB9B39F9}" type="sibTrans" cxnId="{7354CFE1-E07A-49BB-93A5-F54CD0CA0FC3}">
      <dgm:prSet/>
      <dgm:spPr/>
      <dgm:t>
        <a:bodyPr/>
        <a:lstStyle/>
        <a:p>
          <a:endParaRPr lang="zh-TW" altLang="en-US"/>
        </a:p>
      </dgm:t>
    </dgm:pt>
    <dgm:pt modelId="{C847DB2D-FDA9-424C-BFAF-135215132C9E}" type="pres">
      <dgm:prSet presAssocID="{BCF93876-DBBE-456E-9EB4-CB23EDFACC54}" presName="linear" presStyleCnt="0">
        <dgm:presLayoutVars>
          <dgm:animLvl val="lvl"/>
          <dgm:resizeHandles val="exact"/>
        </dgm:presLayoutVars>
      </dgm:prSet>
      <dgm:spPr/>
    </dgm:pt>
    <dgm:pt modelId="{6CC74736-75A3-437D-8F1D-02BB822E6396}" type="pres">
      <dgm:prSet presAssocID="{CD1C79E4-986A-457B-A730-6467A0AF8BCC}" presName="parentText" presStyleLbl="node1" presStyleIdx="0" presStyleCnt="1" custScaleX="277778" custScaleY="519289">
        <dgm:presLayoutVars>
          <dgm:chMax val="0"/>
          <dgm:bulletEnabled val="1"/>
        </dgm:presLayoutVars>
      </dgm:prSet>
      <dgm:spPr/>
    </dgm:pt>
  </dgm:ptLst>
  <dgm:cxnLst>
    <dgm:cxn modelId="{719339A1-B095-43A3-8802-B134A70EAE0A}" type="presOf" srcId="{BCF93876-DBBE-456E-9EB4-CB23EDFACC54}" destId="{C847DB2D-FDA9-424C-BFAF-135215132C9E}" srcOrd="0" destOrd="0" presId="urn:microsoft.com/office/officeart/2005/8/layout/vList2"/>
    <dgm:cxn modelId="{990628C5-99E2-45F1-A972-27E4A3E71614}" type="presOf" srcId="{CD1C79E4-986A-457B-A730-6467A0AF8BCC}" destId="{6CC74736-75A3-437D-8F1D-02BB822E6396}" srcOrd="0" destOrd="0" presId="urn:microsoft.com/office/officeart/2005/8/layout/vList2"/>
    <dgm:cxn modelId="{7354CFE1-E07A-49BB-93A5-F54CD0CA0FC3}" srcId="{BCF93876-DBBE-456E-9EB4-CB23EDFACC54}" destId="{CD1C79E4-986A-457B-A730-6467A0AF8BCC}" srcOrd="0" destOrd="0" parTransId="{DDAA451C-6EA8-4643-8ABB-2373D25B246B}" sibTransId="{394C0B70-A16D-4B95-A69C-5772AB9B39F9}"/>
    <dgm:cxn modelId="{EDF7CAB7-7E66-4BDC-B8DD-387FA55757FF}" type="presParOf" srcId="{C847DB2D-FDA9-424C-BFAF-135215132C9E}" destId="{6CC74736-75A3-437D-8F1D-02BB822E639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152D124-AF70-4D99-B57A-71E8749AF6B2}" type="doc">
      <dgm:prSet loTypeId="urn:microsoft.com/office/officeart/2005/8/layout/vList4" loCatId="list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zh-TW" altLang="en-US"/>
        </a:p>
      </dgm:t>
    </dgm:pt>
    <dgm:pt modelId="{46583D2C-F3A6-4D68-B595-BAC773DBFE7C}">
      <dgm:prSet custT="1"/>
      <dgm:spPr/>
      <dgm:t>
        <a:bodyPr/>
        <a:lstStyle/>
        <a:p>
          <a:r>
            <a:rPr lang="zh-TW" altLang="en-US" sz="1600">
              <a:latin typeface="華康新特明體" pitchFamily="49" charset="-120"/>
              <a:ea typeface="華康新特明體" pitchFamily="49" charset="-120"/>
            </a:rPr>
            <a:t>課後心得與自我檢視</a:t>
          </a:r>
          <a:endParaRPr lang="en-US" altLang="zh-TW" sz="1600" dirty="0">
            <a:latin typeface="華康新特明體" pitchFamily="49" charset="-120"/>
            <a:ea typeface="華康新特明體" pitchFamily="49" charset="-120"/>
          </a:endParaRPr>
        </a:p>
      </dgm:t>
    </dgm:pt>
    <dgm:pt modelId="{A25069F9-EBDF-4406-AB98-8E73A9AD7E16}" type="parTrans" cxnId="{84EABFFB-8C8D-4EF0-B964-602865409426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0536F723-0A3A-445F-B556-747EAC79844E}" type="sibTrans" cxnId="{84EABFFB-8C8D-4EF0-B964-602865409426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C36735A3-315B-4A22-8FCB-5C083F480DAC}">
      <dgm:prSet custT="1"/>
      <dgm:spPr/>
      <dgm:t>
        <a:bodyPr/>
        <a:lstStyle/>
        <a:p>
          <a:pPr>
            <a:lnSpc>
              <a:spcPct val="90000"/>
            </a:lnSpc>
          </a:pPr>
          <a:r>
            <a:rPr lang="zh-TW" altLang="en-US" sz="1800" dirty="0">
              <a:solidFill>
                <a:srgbClr val="C00000"/>
              </a:solidFill>
              <a:latin typeface="華康新特明體" pitchFamily="49" charset="-120"/>
              <a:ea typeface="華康新特明體" pitchFamily="49" charset="-120"/>
            </a:rPr>
            <a:t>期末閱讀書籍心得</a:t>
          </a:r>
          <a:endParaRPr lang="en-US" altLang="zh-TW" sz="1800" dirty="0">
            <a:solidFill>
              <a:srgbClr val="C00000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0053C2DD-921C-4BE6-98A5-53EC5710D682}" type="parTrans" cxnId="{EF098CFF-991D-4F6D-89F0-65B6EC942444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39F1F438-126C-42FA-848B-7FEA73F82D6F}" type="sibTrans" cxnId="{EF098CFF-991D-4F6D-89F0-65B6EC942444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5221E93E-8741-4991-A670-1D316263861E}">
      <dgm:prSet custT="1"/>
      <dgm:spPr/>
      <dgm:t>
        <a:bodyPr/>
        <a:lstStyle/>
        <a:p>
          <a:r>
            <a:rPr lang="zh-TW" altLang="en-US" sz="1600">
              <a:latin typeface="華康新特明體" pitchFamily="49" charset="-120"/>
              <a:ea typeface="華康新特明體" pitchFamily="49" charset="-120"/>
            </a:rPr>
            <a:t>影片心得</a:t>
          </a:r>
          <a:endParaRPr lang="en-US" altLang="zh-TW" sz="1600" dirty="0">
            <a:latin typeface="華康新特明體" pitchFamily="49" charset="-120"/>
            <a:ea typeface="華康新特明體" pitchFamily="49" charset="-120"/>
          </a:endParaRPr>
        </a:p>
      </dgm:t>
    </dgm:pt>
    <dgm:pt modelId="{831970BB-CD32-4EA1-9991-74B663B50671}" type="parTrans" cxnId="{C563EE75-02D0-447F-8B47-ED3630AA06D8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D7DB3363-2929-44B8-A716-DAAC84ADAF31}" type="sibTrans" cxnId="{C563EE75-02D0-447F-8B47-ED3630AA06D8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70B6C3B3-D935-47C9-AB94-C119CA92B005}">
      <dgm:prSet custT="1"/>
      <dgm:spPr/>
      <dgm:t>
        <a:bodyPr/>
        <a:lstStyle/>
        <a:p>
          <a:r>
            <a:rPr lang="zh-TW" altLang="en-US" sz="1600" dirty="0">
              <a:latin typeface="標楷體" pitchFamily="65" charset="-120"/>
              <a:ea typeface="標楷體" pitchFamily="65" charset="-120"/>
            </a:rPr>
            <a:t>針對課程主題進行課後心得與問題思考；</a:t>
          </a:r>
          <a:endParaRPr lang="en-US" altLang="zh-TW" sz="1600" dirty="0">
            <a:latin typeface="標楷體" pitchFamily="65" charset="-120"/>
            <a:ea typeface="標楷體" pitchFamily="65" charset="-120"/>
          </a:endParaRPr>
        </a:p>
      </dgm:t>
    </dgm:pt>
    <dgm:pt modelId="{AC52C235-E837-4072-9C32-388C4BE9CF2C}" type="parTrans" cxnId="{130CA8B9-5B15-4116-B9A8-51A91CB65438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ADBD52BE-A908-4681-BC09-74B56983CF23}" type="sibTrans" cxnId="{130CA8B9-5B15-4116-B9A8-51A91CB65438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E583AE70-646A-46D5-AE8D-B9CDCB6E9CD8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zh-TW" altLang="en-US" sz="1600" dirty="0">
              <a:latin typeface="標楷體" pitchFamily="65" charset="-120"/>
              <a:ea typeface="標楷體" pitchFamily="65" charset="-120"/>
            </a:rPr>
            <a:t>由延伸書籍中任選一本書籍進行閱讀並撰寫閱讀書籍心得，於規定時間內</a:t>
          </a:r>
          <a:r>
            <a:rPr lang="en-US" altLang="zh-TW" sz="1600" b="1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rPr>
            <a:t>12/08</a:t>
          </a:r>
          <a:r>
            <a:rPr lang="zh-TW" altLang="en-US" sz="1600" dirty="0">
              <a:latin typeface="標楷體" pitchFamily="65" charset="-120"/>
              <a:ea typeface="標楷體" pitchFamily="65" charset="-120"/>
            </a:rPr>
            <a:t>上傳至作業平台。</a:t>
          </a:r>
          <a:endParaRPr lang="en-US" altLang="zh-TW" sz="1600" dirty="0">
            <a:latin typeface="標楷體" pitchFamily="65" charset="-120"/>
            <a:ea typeface="標楷體" pitchFamily="65" charset="-120"/>
          </a:endParaRPr>
        </a:p>
      </dgm:t>
    </dgm:pt>
    <dgm:pt modelId="{F2057E54-E6D6-4597-A311-894DE503D155}" type="parTrans" cxnId="{6E91E320-AA57-4A08-A754-F81E7A8F4B3C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9634A61-A3A7-46DA-B38B-B312089C81C7}" type="sibTrans" cxnId="{6E91E320-AA57-4A08-A754-F81E7A8F4B3C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02547316-5B25-4BBB-800D-55EB72CC5694}">
      <dgm:prSet custT="1"/>
      <dgm:spPr/>
      <dgm:t>
        <a:bodyPr/>
        <a:lstStyle/>
        <a:p>
          <a:r>
            <a:rPr lang="zh-TW" altLang="en-US" sz="1600" dirty="0">
              <a:latin typeface="標楷體" pitchFamily="65" charset="-120"/>
              <a:ea typeface="標楷體" pitchFamily="65" charset="-120"/>
            </a:rPr>
            <a:t>針對課堂播放教學影片，進行心得書寫並回答相關問題。</a:t>
          </a:r>
          <a:endParaRPr lang="en-US" altLang="zh-TW" sz="1600" dirty="0">
            <a:latin typeface="標楷體" pitchFamily="65" charset="-120"/>
            <a:ea typeface="標楷體" pitchFamily="65" charset="-120"/>
          </a:endParaRPr>
        </a:p>
      </dgm:t>
    </dgm:pt>
    <dgm:pt modelId="{76BC3514-0B9E-4FFA-9B77-AE75A123BD1E}" type="parTrans" cxnId="{18E1F994-D3B3-4825-8C8A-F6D55DA5346F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B523F966-9403-4883-AF3E-29F7AA129277}" type="sibTrans" cxnId="{18E1F994-D3B3-4825-8C8A-F6D55DA5346F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B159BB59-BE02-46CC-B4D3-C51E82561825}">
      <dgm:prSet custT="1"/>
      <dgm:spPr/>
      <dgm:t>
        <a:bodyPr/>
        <a:lstStyle/>
        <a:p>
          <a:r>
            <a:rPr lang="zh-TW" altLang="en-US" sz="1600">
              <a:latin typeface="標楷體" pitchFamily="65" charset="-120"/>
              <a:ea typeface="標楷體" pitchFamily="65" charset="-120"/>
            </a:rPr>
            <a:t>針對相關議題上網進行資料蒐集與整理，並回答相關問題。</a:t>
          </a:r>
          <a:endParaRPr lang="en-US" altLang="zh-TW" sz="1600" dirty="0">
            <a:latin typeface="標楷體" pitchFamily="65" charset="-120"/>
            <a:ea typeface="標楷體" pitchFamily="65" charset="-120"/>
          </a:endParaRPr>
        </a:p>
      </dgm:t>
    </dgm:pt>
    <dgm:pt modelId="{9F25D1F0-11D7-4855-B7FE-42A75528DD78}" type="parTrans" cxnId="{8044F2C3-BF8C-45DE-BC6B-AE4A331F2FCC}">
      <dgm:prSet/>
      <dgm:spPr/>
      <dgm:t>
        <a:bodyPr/>
        <a:lstStyle/>
        <a:p>
          <a:endParaRPr lang="zh-TW" altLang="en-US"/>
        </a:p>
      </dgm:t>
    </dgm:pt>
    <dgm:pt modelId="{FA4DFD2C-6CC6-414A-B531-FC6A39248696}" type="sibTrans" cxnId="{8044F2C3-BF8C-45DE-BC6B-AE4A331F2FCC}">
      <dgm:prSet/>
      <dgm:spPr/>
      <dgm:t>
        <a:bodyPr/>
        <a:lstStyle/>
        <a:p>
          <a:endParaRPr lang="zh-TW" altLang="en-US"/>
        </a:p>
      </dgm:t>
    </dgm:pt>
    <dgm:pt modelId="{6622DAEE-9BC4-46E9-B523-4E9D2CB513C5}">
      <dgm:prSet custT="1"/>
      <dgm:spPr/>
      <dgm:t>
        <a:bodyPr/>
        <a:lstStyle/>
        <a:p>
          <a:r>
            <a:rPr lang="zh-TW" altLang="en-US" sz="1600">
              <a:latin typeface="華康新特明體" pitchFamily="49" charset="-120"/>
              <a:ea typeface="華康新特明體" pitchFamily="49" charset="-120"/>
            </a:rPr>
            <a:t>資料蒐集整理</a:t>
          </a:r>
          <a:endParaRPr lang="en-US" altLang="zh-TW" sz="1600" dirty="0">
            <a:latin typeface="華康新特明體" pitchFamily="49" charset="-120"/>
            <a:ea typeface="華康新特明體" pitchFamily="49" charset="-120"/>
          </a:endParaRPr>
        </a:p>
      </dgm:t>
    </dgm:pt>
    <dgm:pt modelId="{09649932-A4A0-4D27-8FF0-E40A1A3CD4ED}" type="parTrans" cxnId="{553AF92C-3058-4590-AB70-4660CE2FC1A7}">
      <dgm:prSet/>
      <dgm:spPr/>
      <dgm:t>
        <a:bodyPr/>
        <a:lstStyle/>
        <a:p>
          <a:endParaRPr lang="zh-TW" altLang="en-US"/>
        </a:p>
      </dgm:t>
    </dgm:pt>
    <dgm:pt modelId="{FE1D018E-DD3C-4E12-9503-11BD2E48CE05}" type="sibTrans" cxnId="{553AF92C-3058-4590-AB70-4660CE2FC1A7}">
      <dgm:prSet/>
      <dgm:spPr/>
      <dgm:t>
        <a:bodyPr/>
        <a:lstStyle/>
        <a:p>
          <a:endParaRPr lang="zh-TW" altLang="en-US"/>
        </a:p>
      </dgm:t>
    </dgm:pt>
    <dgm:pt modelId="{9A07B1DB-85E3-4AA6-9410-D70F19F4BD0F}">
      <dgm:prSet custT="1"/>
      <dgm:spPr/>
      <dgm:t>
        <a:bodyPr/>
        <a:lstStyle/>
        <a:p>
          <a:r>
            <a:rPr lang="zh-TW" altLang="en-US" sz="1600">
              <a:latin typeface="標楷體" pitchFamily="65" charset="-120"/>
              <a:ea typeface="標楷體" pitchFamily="65" charset="-120"/>
            </a:rPr>
            <a:t>針對相關心理衛生與適應議題進行自我檢視</a:t>
          </a:r>
          <a:endParaRPr lang="en-US" altLang="zh-TW" sz="1600" dirty="0">
            <a:latin typeface="標楷體" pitchFamily="65" charset="-120"/>
            <a:ea typeface="標楷體" pitchFamily="65" charset="-120"/>
          </a:endParaRPr>
        </a:p>
      </dgm:t>
    </dgm:pt>
    <dgm:pt modelId="{F774204D-8D1D-4821-96F5-330EB761C27A}" type="parTrans" cxnId="{CA415B74-93CF-42A3-BB1F-7F5D79823F7A}">
      <dgm:prSet/>
      <dgm:spPr/>
      <dgm:t>
        <a:bodyPr/>
        <a:lstStyle/>
        <a:p>
          <a:endParaRPr lang="zh-TW" altLang="en-US"/>
        </a:p>
      </dgm:t>
    </dgm:pt>
    <dgm:pt modelId="{508F5E06-180D-403D-8625-36BFBF708456}" type="sibTrans" cxnId="{CA415B74-93CF-42A3-BB1F-7F5D79823F7A}">
      <dgm:prSet/>
      <dgm:spPr/>
      <dgm:t>
        <a:bodyPr/>
        <a:lstStyle/>
        <a:p>
          <a:endParaRPr lang="zh-TW" altLang="en-US"/>
        </a:p>
      </dgm:t>
    </dgm:pt>
    <dgm:pt modelId="{DE7C0A7B-88DB-466C-97F7-AFDA72D7B056}" type="pres">
      <dgm:prSet presAssocID="{3152D124-AF70-4D99-B57A-71E8749AF6B2}" presName="linear" presStyleCnt="0">
        <dgm:presLayoutVars>
          <dgm:dir/>
          <dgm:resizeHandles val="exact"/>
        </dgm:presLayoutVars>
      </dgm:prSet>
      <dgm:spPr/>
    </dgm:pt>
    <dgm:pt modelId="{F8FFF11B-A5E1-4F47-B9CB-A653BC2ED6B0}" type="pres">
      <dgm:prSet presAssocID="{46583D2C-F3A6-4D68-B595-BAC773DBFE7C}" presName="comp" presStyleCnt="0"/>
      <dgm:spPr/>
    </dgm:pt>
    <dgm:pt modelId="{E4560E74-8224-4182-90F8-948D0A75E1D7}" type="pres">
      <dgm:prSet presAssocID="{46583D2C-F3A6-4D68-B595-BAC773DBFE7C}" presName="box" presStyleLbl="node1" presStyleIdx="0" presStyleCnt="4"/>
      <dgm:spPr/>
    </dgm:pt>
    <dgm:pt modelId="{86F52038-17B3-4485-8BB0-C88BC73A1F95}" type="pres">
      <dgm:prSet presAssocID="{46583D2C-F3A6-4D68-B595-BAC773DBFE7C}" presName="img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68316DB-FB1A-436B-B96B-926C7A200B0E}" type="pres">
      <dgm:prSet presAssocID="{46583D2C-F3A6-4D68-B595-BAC773DBFE7C}" presName="text" presStyleLbl="node1" presStyleIdx="0" presStyleCnt="4">
        <dgm:presLayoutVars>
          <dgm:bulletEnabled val="1"/>
        </dgm:presLayoutVars>
      </dgm:prSet>
      <dgm:spPr/>
    </dgm:pt>
    <dgm:pt modelId="{73FE0B2B-0F94-4AD9-9EAA-1B51A886500C}" type="pres">
      <dgm:prSet presAssocID="{0536F723-0A3A-445F-B556-747EAC79844E}" presName="spacer" presStyleCnt="0"/>
      <dgm:spPr/>
    </dgm:pt>
    <dgm:pt modelId="{44240F5C-BC15-4BCB-8006-29090686F73B}" type="pres">
      <dgm:prSet presAssocID="{C36735A3-315B-4A22-8FCB-5C083F480DAC}" presName="comp" presStyleCnt="0"/>
      <dgm:spPr/>
    </dgm:pt>
    <dgm:pt modelId="{7AB65BF6-663F-4A2C-BD58-A2C854C39316}" type="pres">
      <dgm:prSet presAssocID="{C36735A3-315B-4A22-8FCB-5C083F480DAC}" presName="box" presStyleLbl="node1" presStyleIdx="1" presStyleCnt="4" custScaleY="133831"/>
      <dgm:spPr/>
    </dgm:pt>
    <dgm:pt modelId="{4DCF8020-1F62-4F1E-860C-9F777D640C33}" type="pres">
      <dgm:prSet presAssocID="{C36735A3-315B-4A22-8FCB-5C083F480DAC}" presName="img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DEF88FF-DF72-481F-9FE0-B873D2D770F8}" type="pres">
      <dgm:prSet presAssocID="{C36735A3-315B-4A22-8FCB-5C083F480DAC}" presName="text" presStyleLbl="node1" presStyleIdx="1" presStyleCnt="4">
        <dgm:presLayoutVars>
          <dgm:bulletEnabled val="1"/>
        </dgm:presLayoutVars>
      </dgm:prSet>
      <dgm:spPr/>
    </dgm:pt>
    <dgm:pt modelId="{8420B032-26BF-42CA-B738-41D8E8089562}" type="pres">
      <dgm:prSet presAssocID="{39F1F438-126C-42FA-848B-7FEA73F82D6F}" presName="spacer" presStyleCnt="0"/>
      <dgm:spPr/>
    </dgm:pt>
    <dgm:pt modelId="{FCB95BE9-3340-41D8-9091-5FC1A8C598F4}" type="pres">
      <dgm:prSet presAssocID="{5221E93E-8741-4991-A670-1D316263861E}" presName="comp" presStyleCnt="0"/>
      <dgm:spPr/>
    </dgm:pt>
    <dgm:pt modelId="{BE7011E1-B460-4FA2-A1FF-FACFDA80E857}" type="pres">
      <dgm:prSet presAssocID="{5221E93E-8741-4991-A670-1D316263861E}" presName="box" presStyleLbl="node1" presStyleIdx="2" presStyleCnt="4"/>
      <dgm:spPr/>
    </dgm:pt>
    <dgm:pt modelId="{4E420498-9691-4EF7-A9DF-6AD00885B47F}" type="pres">
      <dgm:prSet presAssocID="{5221E93E-8741-4991-A670-1D316263861E}" presName="img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2C59A22F-14D6-4964-A78F-D2CD52FA0796}" type="pres">
      <dgm:prSet presAssocID="{5221E93E-8741-4991-A670-1D316263861E}" presName="text" presStyleLbl="node1" presStyleIdx="2" presStyleCnt="4">
        <dgm:presLayoutVars>
          <dgm:bulletEnabled val="1"/>
        </dgm:presLayoutVars>
      </dgm:prSet>
      <dgm:spPr/>
    </dgm:pt>
    <dgm:pt modelId="{84F76C04-6D54-4FA2-833F-5F566BF9B7F1}" type="pres">
      <dgm:prSet presAssocID="{D7DB3363-2929-44B8-A716-DAAC84ADAF31}" presName="spacer" presStyleCnt="0"/>
      <dgm:spPr/>
    </dgm:pt>
    <dgm:pt modelId="{542DD8B9-8F8A-40A6-BC49-C9DA4902AABC}" type="pres">
      <dgm:prSet presAssocID="{6622DAEE-9BC4-46E9-B523-4E9D2CB513C5}" presName="comp" presStyleCnt="0"/>
      <dgm:spPr/>
    </dgm:pt>
    <dgm:pt modelId="{A32372C7-02A5-4113-87DF-0224F5DCB3E0}" type="pres">
      <dgm:prSet presAssocID="{6622DAEE-9BC4-46E9-B523-4E9D2CB513C5}" presName="box" presStyleLbl="node1" presStyleIdx="3" presStyleCnt="4"/>
      <dgm:spPr/>
    </dgm:pt>
    <dgm:pt modelId="{B285F2BB-391D-43E8-B741-0BD50A59DAE5}" type="pres">
      <dgm:prSet presAssocID="{6622DAEE-9BC4-46E9-B523-4E9D2CB513C5}" presName="img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1AACBF77-D113-457B-B40B-557E797D749B}" type="pres">
      <dgm:prSet presAssocID="{6622DAEE-9BC4-46E9-B523-4E9D2CB513C5}" presName="text" presStyleLbl="node1" presStyleIdx="3" presStyleCnt="4">
        <dgm:presLayoutVars>
          <dgm:bulletEnabled val="1"/>
        </dgm:presLayoutVars>
      </dgm:prSet>
      <dgm:spPr/>
    </dgm:pt>
  </dgm:ptLst>
  <dgm:cxnLst>
    <dgm:cxn modelId="{7243580D-818D-4D8F-983C-B80CB00788B8}" type="presOf" srcId="{C36735A3-315B-4A22-8FCB-5C083F480DAC}" destId="{7AB65BF6-663F-4A2C-BD58-A2C854C39316}" srcOrd="0" destOrd="0" presId="urn:microsoft.com/office/officeart/2005/8/layout/vList4"/>
    <dgm:cxn modelId="{6374030F-7741-4A57-8252-AC9A3DF901EB}" type="presOf" srcId="{70B6C3B3-D935-47C9-AB94-C119CA92B005}" destId="{068316DB-FB1A-436B-B96B-926C7A200B0E}" srcOrd="1" destOrd="1" presId="urn:microsoft.com/office/officeart/2005/8/layout/vList4"/>
    <dgm:cxn modelId="{6566BC0F-FC16-4A94-8A27-2B052C41563B}" type="presOf" srcId="{9A07B1DB-85E3-4AA6-9410-D70F19F4BD0F}" destId="{E4560E74-8224-4182-90F8-948D0A75E1D7}" srcOrd="0" destOrd="2" presId="urn:microsoft.com/office/officeart/2005/8/layout/vList4"/>
    <dgm:cxn modelId="{D3B5021C-18CC-4AC4-83E7-1C6BEBD78B25}" type="presOf" srcId="{B159BB59-BE02-46CC-B4D3-C51E82561825}" destId="{1AACBF77-D113-457B-B40B-557E797D749B}" srcOrd="1" destOrd="1" presId="urn:microsoft.com/office/officeart/2005/8/layout/vList4"/>
    <dgm:cxn modelId="{6E91E320-AA57-4A08-A754-F81E7A8F4B3C}" srcId="{C36735A3-315B-4A22-8FCB-5C083F480DAC}" destId="{E583AE70-646A-46D5-AE8D-B9CDCB6E9CD8}" srcOrd="0" destOrd="0" parTransId="{F2057E54-E6D6-4597-A311-894DE503D155}" sibTransId="{29634A61-A3A7-46DA-B38B-B312089C81C7}"/>
    <dgm:cxn modelId="{6340172C-9E38-4247-B375-2BBBAFCBA85C}" type="presOf" srcId="{5221E93E-8741-4991-A670-1D316263861E}" destId="{BE7011E1-B460-4FA2-A1FF-FACFDA80E857}" srcOrd="0" destOrd="0" presId="urn:microsoft.com/office/officeart/2005/8/layout/vList4"/>
    <dgm:cxn modelId="{553AF92C-3058-4590-AB70-4660CE2FC1A7}" srcId="{3152D124-AF70-4D99-B57A-71E8749AF6B2}" destId="{6622DAEE-9BC4-46E9-B523-4E9D2CB513C5}" srcOrd="3" destOrd="0" parTransId="{09649932-A4A0-4D27-8FF0-E40A1A3CD4ED}" sibTransId="{FE1D018E-DD3C-4E12-9503-11BD2E48CE05}"/>
    <dgm:cxn modelId="{1BB18430-4FED-4C22-88F3-4C3E82DBF5D3}" type="presOf" srcId="{3152D124-AF70-4D99-B57A-71E8749AF6B2}" destId="{DE7C0A7B-88DB-466C-97F7-AFDA72D7B056}" srcOrd="0" destOrd="0" presId="urn:microsoft.com/office/officeart/2005/8/layout/vList4"/>
    <dgm:cxn modelId="{2398625C-B296-4EFA-A04F-1979F54B12D8}" type="presOf" srcId="{6622DAEE-9BC4-46E9-B523-4E9D2CB513C5}" destId="{1AACBF77-D113-457B-B40B-557E797D749B}" srcOrd="1" destOrd="0" presId="urn:microsoft.com/office/officeart/2005/8/layout/vList4"/>
    <dgm:cxn modelId="{B2ED8272-E065-4EBB-A411-2011A4938273}" type="presOf" srcId="{5221E93E-8741-4991-A670-1D316263861E}" destId="{2C59A22F-14D6-4964-A78F-D2CD52FA0796}" srcOrd="1" destOrd="0" presId="urn:microsoft.com/office/officeart/2005/8/layout/vList4"/>
    <dgm:cxn modelId="{CA415B74-93CF-42A3-BB1F-7F5D79823F7A}" srcId="{46583D2C-F3A6-4D68-B595-BAC773DBFE7C}" destId="{9A07B1DB-85E3-4AA6-9410-D70F19F4BD0F}" srcOrd="1" destOrd="0" parTransId="{F774204D-8D1D-4821-96F5-330EB761C27A}" sibTransId="{508F5E06-180D-403D-8625-36BFBF708456}"/>
    <dgm:cxn modelId="{348AB674-5563-40E8-9040-47C207B35246}" type="presOf" srcId="{02547316-5B25-4BBB-800D-55EB72CC5694}" destId="{2C59A22F-14D6-4964-A78F-D2CD52FA0796}" srcOrd="1" destOrd="1" presId="urn:microsoft.com/office/officeart/2005/8/layout/vList4"/>
    <dgm:cxn modelId="{C563EE75-02D0-447F-8B47-ED3630AA06D8}" srcId="{3152D124-AF70-4D99-B57A-71E8749AF6B2}" destId="{5221E93E-8741-4991-A670-1D316263861E}" srcOrd="2" destOrd="0" parTransId="{831970BB-CD32-4EA1-9991-74B663B50671}" sibTransId="{D7DB3363-2929-44B8-A716-DAAC84ADAF31}"/>
    <dgm:cxn modelId="{46AE4758-BBF0-4F43-A6B2-266C46B810A8}" type="presOf" srcId="{02547316-5B25-4BBB-800D-55EB72CC5694}" destId="{BE7011E1-B460-4FA2-A1FF-FACFDA80E857}" srcOrd="0" destOrd="1" presId="urn:microsoft.com/office/officeart/2005/8/layout/vList4"/>
    <dgm:cxn modelId="{EBD40B94-CAFE-42AE-9A6E-A269E795C88B}" type="presOf" srcId="{E583AE70-646A-46D5-AE8D-B9CDCB6E9CD8}" destId="{4DEF88FF-DF72-481F-9FE0-B873D2D770F8}" srcOrd="1" destOrd="1" presId="urn:microsoft.com/office/officeart/2005/8/layout/vList4"/>
    <dgm:cxn modelId="{18E1F994-D3B3-4825-8C8A-F6D55DA5346F}" srcId="{5221E93E-8741-4991-A670-1D316263861E}" destId="{02547316-5B25-4BBB-800D-55EB72CC5694}" srcOrd="0" destOrd="0" parTransId="{76BC3514-0B9E-4FFA-9B77-AE75A123BD1E}" sibTransId="{B523F966-9403-4883-AF3E-29F7AA129277}"/>
    <dgm:cxn modelId="{13B39796-8747-4684-ABD6-BED9B1190E9B}" type="presOf" srcId="{46583D2C-F3A6-4D68-B595-BAC773DBFE7C}" destId="{E4560E74-8224-4182-90F8-948D0A75E1D7}" srcOrd="0" destOrd="0" presId="urn:microsoft.com/office/officeart/2005/8/layout/vList4"/>
    <dgm:cxn modelId="{81A68CB8-9262-468E-BEA9-1BB98AE06D57}" type="presOf" srcId="{6622DAEE-9BC4-46E9-B523-4E9D2CB513C5}" destId="{A32372C7-02A5-4113-87DF-0224F5DCB3E0}" srcOrd="0" destOrd="0" presId="urn:microsoft.com/office/officeart/2005/8/layout/vList4"/>
    <dgm:cxn modelId="{130CA8B9-5B15-4116-B9A8-51A91CB65438}" srcId="{46583D2C-F3A6-4D68-B595-BAC773DBFE7C}" destId="{70B6C3B3-D935-47C9-AB94-C119CA92B005}" srcOrd="0" destOrd="0" parTransId="{AC52C235-E837-4072-9C32-388C4BE9CF2C}" sibTransId="{ADBD52BE-A908-4681-BC09-74B56983CF23}"/>
    <dgm:cxn modelId="{981445C1-EB12-4E49-92F3-25D8A57CFC35}" type="presOf" srcId="{46583D2C-F3A6-4D68-B595-BAC773DBFE7C}" destId="{068316DB-FB1A-436B-B96B-926C7A200B0E}" srcOrd="1" destOrd="0" presId="urn:microsoft.com/office/officeart/2005/8/layout/vList4"/>
    <dgm:cxn modelId="{8044F2C3-BF8C-45DE-BC6B-AE4A331F2FCC}" srcId="{6622DAEE-9BC4-46E9-B523-4E9D2CB513C5}" destId="{B159BB59-BE02-46CC-B4D3-C51E82561825}" srcOrd="0" destOrd="0" parTransId="{9F25D1F0-11D7-4855-B7FE-42A75528DD78}" sibTransId="{FA4DFD2C-6CC6-414A-B531-FC6A39248696}"/>
    <dgm:cxn modelId="{A1413BD5-999D-42C5-BCFD-7084DF920CFA}" type="presOf" srcId="{9A07B1DB-85E3-4AA6-9410-D70F19F4BD0F}" destId="{068316DB-FB1A-436B-B96B-926C7A200B0E}" srcOrd="1" destOrd="2" presId="urn:microsoft.com/office/officeart/2005/8/layout/vList4"/>
    <dgm:cxn modelId="{A785D6DD-EC31-4C90-A105-6DD4F69715C9}" type="presOf" srcId="{E583AE70-646A-46D5-AE8D-B9CDCB6E9CD8}" destId="{7AB65BF6-663F-4A2C-BD58-A2C854C39316}" srcOrd="0" destOrd="1" presId="urn:microsoft.com/office/officeart/2005/8/layout/vList4"/>
    <dgm:cxn modelId="{B79124E1-DED5-4EEC-AF15-EF2963F53AC0}" type="presOf" srcId="{C36735A3-315B-4A22-8FCB-5C083F480DAC}" destId="{4DEF88FF-DF72-481F-9FE0-B873D2D770F8}" srcOrd="1" destOrd="0" presId="urn:microsoft.com/office/officeart/2005/8/layout/vList4"/>
    <dgm:cxn modelId="{66B861EB-393D-4B1C-82CF-7D76CBF8A998}" type="presOf" srcId="{70B6C3B3-D935-47C9-AB94-C119CA92B005}" destId="{E4560E74-8224-4182-90F8-948D0A75E1D7}" srcOrd="0" destOrd="1" presId="urn:microsoft.com/office/officeart/2005/8/layout/vList4"/>
    <dgm:cxn modelId="{84EABFFB-8C8D-4EF0-B964-602865409426}" srcId="{3152D124-AF70-4D99-B57A-71E8749AF6B2}" destId="{46583D2C-F3A6-4D68-B595-BAC773DBFE7C}" srcOrd="0" destOrd="0" parTransId="{A25069F9-EBDF-4406-AB98-8E73A9AD7E16}" sibTransId="{0536F723-0A3A-445F-B556-747EAC79844E}"/>
    <dgm:cxn modelId="{F272FCFE-AF06-42D4-99D1-DBB8CA28C7DF}" type="presOf" srcId="{B159BB59-BE02-46CC-B4D3-C51E82561825}" destId="{A32372C7-02A5-4113-87DF-0224F5DCB3E0}" srcOrd="0" destOrd="1" presId="urn:microsoft.com/office/officeart/2005/8/layout/vList4"/>
    <dgm:cxn modelId="{EF098CFF-991D-4F6D-89F0-65B6EC942444}" srcId="{3152D124-AF70-4D99-B57A-71E8749AF6B2}" destId="{C36735A3-315B-4A22-8FCB-5C083F480DAC}" srcOrd="1" destOrd="0" parTransId="{0053C2DD-921C-4BE6-98A5-53EC5710D682}" sibTransId="{39F1F438-126C-42FA-848B-7FEA73F82D6F}"/>
    <dgm:cxn modelId="{11C2FD77-7949-45DE-8317-B5E64FC81036}" type="presParOf" srcId="{DE7C0A7B-88DB-466C-97F7-AFDA72D7B056}" destId="{F8FFF11B-A5E1-4F47-B9CB-A653BC2ED6B0}" srcOrd="0" destOrd="0" presId="urn:microsoft.com/office/officeart/2005/8/layout/vList4"/>
    <dgm:cxn modelId="{3D85E84D-28AB-48B0-8321-10A15858CA35}" type="presParOf" srcId="{F8FFF11B-A5E1-4F47-B9CB-A653BC2ED6B0}" destId="{E4560E74-8224-4182-90F8-948D0A75E1D7}" srcOrd="0" destOrd="0" presId="urn:microsoft.com/office/officeart/2005/8/layout/vList4"/>
    <dgm:cxn modelId="{181323CA-024F-421A-827B-A6DB3140E974}" type="presParOf" srcId="{F8FFF11B-A5E1-4F47-B9CB-A653BC2ED6B0}" destId="{86F52038-17B3-4485-8BB0-C88BC73A1F95}" srcOrd="1" destOrd="0" presId="urn:microsoft.com/office/officeart/2005/8/layout/vList4"/>
    <dgm:cxn modelId="{21287FCD-429C-4349-A67D-10B5987D5F07}" type="presParOf" srcId="{F8FFF11B-A5E1-4F47-B9CB-A653BC2ED6B0}" destId="{068316DB-FB1A-436B-B96B-926C7A200B0E}" srcOrd="2" destOrd="0" presId="urn:microsoft.com/office/officeart/2005/8/layout/vList4"/>
    <dgm:cxn modelId="{692033CE-E2F2-4182-B051-E5885C075D3B}" type="presParOf" srcId="{DE7C0A7B-88DB-466C-97F7-AFDA72D7B056}" destId="{73FE0B2B-0F94-4AD9-9EAA-1B51A886500C}" srcOrd="1" destOrd="0" presId="urn:microsoft.com/office/officeart/2005/8/layout/vList4"/>
    <dgm:cxn modelId="{D3D97EC5-B2F7-49F6-B2C4-BB27418063B1}" type="presParOf" srcId="{DE7C0A7B-88DB-466C-97F7-AFDA72D7B056}" destId="{44240F5C-BC15-4BCB-8006-29090686F73B}" srcOrd="2" destOrd="0" presId="urn:microsoft.com/office/officeart/2005/8/layout/vList4"/>
    <dgm:cxn modelId="{09A07E41-AFF1-479A-B95A-92524E828930}" type="presParOf" srcId="{44240F5C-BC15-4BCB-8006-29090686F73B}" destId="{7AB65BF6-663F-4A2C-BD58-A2C854C39316}" srcOrd="0" destOrd="0" presId="urn:microsoft.com/office/officeart/2005/8/layout/vList4"/>
    <dgm:cxn modelId="{1665AE47-FC8F-4A12-8F55-CE940B33CA9D}" type="presParOf" srcId="{44240F5C-BC15-4BCB-8006-29090686F73B}" destId="{4DCF8020-1F62-4F1E-860C-9F777D640C33}" srcOrd="1" destOrd="0" presId="urn:microsoft.com/office/officeart/2005/8/layout/vList4"/>
    <dgm:cxn modelId="{8920EA60-3CB3-4C0F-98AB-75E1AC6E39DE}" type="presParOf" srcId="{44240F5C-BC15-4BCB-8006-29090686F73B}" destId="{4DEF88FF-DF72-481F-9FE0-B873D2D770F8}" srcOrd="2" destOrd="0" presId="urn:microsoft.com/office/officeart/2005/8/layout/vList4"/>
    <dgm:cxn modelId="{0133F8FD-B7BC-426F-8B53-A50E3157CF34}" type="presParOf" srcId="{DE7C0A7B-88DB-466C-97F7-AFDA72D7B056}" destId="{8420B032-26BF-42CA-B738-41D8E8089562}" srcOrd="3" destOrd="0" presId="urn:microsoft.com/office/officeart/2005/8/layout/vList4"/>
    <dgm:cxn modelId="{68D60066-57FB-4B81-9D3B-931D0448DC5B}" type="presParOf" srcId="{DE7C0A7B-88DB-466C-97F7-AFDA72D7B056}" destId="{FCB95BE9-3340-41D8-9091-5FC1A8C598F4}" srcOrd="4" destOrd="0" presId="urn:microsoft.com/office/officeart/2005/8/layout/vList4"/>
    <dgm:cxn modelId="{4F7423FC-C9F7-4ECA-B839-B6E208849979}" type="presParOf" srcId="{FCB95BE9-3340-41D8-9091-5FC1A8C598F4}" destId="{BE7011E1-B460-4FA2-A1FF-FACFDA80E857}" srcOrd="0" destOrd="0" presId="urn:microsoft.com/office/officeart/2005/8/layout/vList4"/>
    <dgm:cxn modelId="{246D6134-F9DD-4421-AE44-08505AF82E64}" type="presParOf" srcId="{FCB95BE9-3340-41D8-9091-5FC1A8C598F4}" destId="{4E420498-9691-4EF7-A9DF-6AD00885B47F}" srcOrd="1" destOrd="0" presId="urn:microsoft.com/office/officeart/2005/8/layout/vList4"/>
    <dgm:cxn modelId="{3B878684-EEBF-4C27-AE96-8ED62E96E67D}" type="presParOf" srcId="{FCB95BE9-3340-41D8-9091-5FC1A8C598F4}" destId="{2C59A22F-14D6-4964-A78F-D2CD52FA0796}" srcOrd="2" destOrd="0" presId="urn:microsoft.com/office/officeart/2005/8/layout/vList4"/>
    <dgm:cxn modelId="{9FCC2A45-0ED9-43C9-9126-D6FAC9913B23}" type="presParOf" srcId="{DE7C0A7B-88DB-466C-97F7-AFDA72D7B056}" destId="{84F76C04-6D54-4FA2-833F-5F566BF9B7F1}" srcOrd="5" destOrd="0" presId="urn:microsoft.com/office/officeart/2005/8/layout/vList4"/>
    <dgm:cxn modelId="{D4306CC0-39EA-49F9-BC93-893F261D3AF9}" type="presParOf" srcId="{DE7C0A7B-88DB-466C-97F7-AFDA72D7B056}" destId="{542DD8B9-8F8A-40A6-BC49-C9DA4902AABC}" srcOrd="6" destOrd="0" presId="urn:microsoft.com/office/officeart/2005/8/layout/vList4"/>
    <dgm:cxn modelId="{CB8FF833-A6ED-49DF-BA40-11A718FFE519}" type="presParOf" srcId="{542DD8B9-8F8A-40A6-BC49-C9DA4902AABC}" destId="{A32372C7-02A5-4113-87DF-0224F5DCB3E0}" srcOrd="0" destOrd="0" presId="urn:microsoft.com/office/officeart/2005/8/layout/vList4"/>
    <dgm:cxn modelId="{E1DC7CD4-BD42-421C-8745-FD9FCDEE422A}" type="presParOf" srcId="{542DD8B9-8F8A-40A6-BC49-C9DA4902AABC}" destId="{B285F2BB-391D-43E8-B741-0BD50A59DAE5}" srcOrd="1" destOrd="0" presId="urn:microsoft.com/office/officeart/2005/8/layout/vList4"/>
    <dgm:cxn modelId="{9FAFDC85-96AE-4F92-BFD9-03B46684F930}" type="presParOf" srcId="{542DD8B9-8F8A-40A6-BC49-C9DA4902AABC}" destId="{1AACBF77-D113-457B-B40B-557E797D749B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5CCA089-5F1B-46BE-A694-FDDC27E600A5}" type="doc">
      <dgm:prSet loTypeId="urn:microsoft.com/office/officeart/2005/8/layout/vList2" loCatId="list" qsTypeId="urn:microsoft.com/office/officeart/2005/8/quickstyle/simple3" qsCatId="simple" csTypeId="urn:microsoft.com/office/officeart/2005/8/colors/accent5_2" csCatId="accent5" phldr="1"/>
      <dgm:spPr/>
    </dgm:pt>
    <dgm:pt modelId="{B843057A-F96B-4E69-910C-EFDD9F2C849B}">
      <dgm:prSet phldrT="[文字]" custT="1"/>
      <dgm:spPr/>
      <dgm:t>
        <a:bodyPr/>
        <a:lstStyle/>
        <a:p>
          <a:pPr algn="ctr"/>
          <a:r>
            <a:rPr lang="zh-TW" sz="1600" i="0" u="none" dirty="0">
              <a:latin typeface="標楷體" pitchFamily="65" charset="-120"/>
              <a:ea typeface="標楷體" pitchFamily="65" charset="-120"/>
            </a:rPr>
            <a:t>王以仁、林淑玲、駱芳美著</a:t>
          </a:r>
          <a:r>
            <a:rPr lang="en-US" sz="1600" i="0" u="none" dirty="0">
              <a:latin typeface="標楷體" pitchFamily="65" charset="-120"/>
              <a:ea typeface="標楷體" pitchFamily="65" charset="-120"/>
            </a:rPr>
            <a:t>(2006)</a:t>
          </a:r>
          <a:r>
            <a:rPr lang="zh-TW" sz="1600" i="0" u="none" dirty="0">
              <a:latin typeface="標楷體" pitchFamily="65" charset="-120"/>
              <a:ea typeface="標楷體" pitchFamily="65" charset="-120"/>
            </a:rPr>
            <a:t>心理衛生與調適</a:t>
          </a:r>
          <a:r>
            <a:rPr lang="en-US" sz="1600" i="0" u="none" dirty="0">
              <a:latin typeface="標楷體" pitchFamily="65" charset="-120"/>
              <a:ea typeface="標楷體" pitchFamily="65" charset="-120"/>
            </a:rPr>
            <a:t>(</a:t>
          </a:r>
          <a:r>
            <a:rPr lang="zh-TW" sz="1600" i="0" u="none" dirty="0">
              <a:latin typeface="標楷體" pitchFamily="65" charset="-120"/>
              <a:ea typeface="標楷體" pitchFamily="65" charset="-120"/>
            </a:rPr>
            <a:t>第二版</a:t>
          </a:r>
          <a:r>
            <a:rPr lang="en-US" sz="1600" i="0" u="none" dirty="0">
              <a:latin typeface="標楷體" pitchFamily="65" charset="-120"/>
              <a:ea typeface="標楷體" pitchFamily="65" charset="-120"/>
            </a:rPr>
            <a:t>)</a:t>
          </a:r>
          <a:r>
            <a:rPr lang="zh-TW" sz="1600" i="0" u="none" dirty="0">
              <a:latin typeface="標楷體" pitchFamily="65" charset="-120"/>
              <a:ea typeface="標楷體" pitchFamily="65" charset="-120"/>
            </a:rPr>
            <a:t>。台北：心理出版社。</a:t>
          </a:r>
          <a:endParaRPr lang="zh-TW" altLang="en-US" sz="1600" b="1" i="0" u="none" cap="none" spc="0" dirty="0">
            <a:ln w="10541" cmpd="sng">
              <a:prstDash val="solid"/>
            </a:ln>
            <a:effectLst/>
            <a:latin typeface="標楷體" pitchFamily="65" charset="-120"/>
            <a:ea typeface="標楷體" pitchFamily="65" charset="-120"/>
          </a:endParaRPr>
        </a:p>
      </dgm:t>
    </dgm:pt>
    <dgm:pt modelId="{F4F03074-0490-4A79-B86C-A75282EC752F}" type="parTrans" cxnId="{8554DB58-8617-4D55-A5FB-A3B232F265BE}">
      <dgm:prSet/>
      <dgm:spPr/>
      <dgm:t>
        <a:bodyPr/>
        <a:lstStyle/>
        <a:p>
          <a:endParaRPr lang="zh-TW" altLang="en-US" sz="1600" i="0" u="none">
            <a:latin typeface="標楷體" pitchFamily="65" charset="-120"/>
            <a:ea typeface="標楷體" pitchFamily="65" charset="-120"/>
          </a:endParaRPr>
        </a:p>
      </dgm:t>
    </dgm:pt>
    <dgm:pt modelId="{3568F90B-44FA-47CE-93CF-0793EC61B025}" type="sibTrans" cxnId="{8554DB58-8617-4D55-A5FB-A3B232F265BE}">
      <dgm:prSet/>
      <dgm:spPr/>
      <dgm:t>
        <a:bodyPr/>
        <a:lstStyle/>
        <a:p>
          <a:endParaRPr lang="zh-TW" altLang="en-US" sz="1600" i="0" u="none">
            <a:latin typeface="標楷體" pitchFamily="65" charset="-120"/>
            <a:ea typeface="標楷體" pitchFamily="65" charset="-120"/>
          </a:endParaRPr>
        </a:p>
      </dgm:t>
    </dgm:pt>
    <dgm:pt modelId="{01030A5C-9040-4119-A15F-FD7CD2C4D64E}">
      <dgm:prSet custT="1"/>
      <dgm:spPr/>
      <dgm:t>
        <a:bodyPr/>
        <a:lstStyle/>
        <a:p>
          <a:r>
            <a:rPr lang="zh-TW" sz="1600" i="0" u="none">
              <a:latin typeface="標楷體" pitchFamily="65" charset="-120"/>
              <a:ea typeface="標楷體" pitchFamily="65" charset="-120"/>
            </a:rPr>
            <a:t>賴倩瑜、陳瑞蘭、林惠琦、吳佳珍、沈麗惠著</a:t>
          </a:r>
          <a:r>
            <a:rPr lang="en-US" sz="1600" i="0" u="none">
              <a:latin typeface="標楷體" pitchFamily="65" charset="-120"/>
              <a:ea typeface="標楷體" pitchFamily="65" charset="-120"/>
            </a:rPr>
            <a:t>(2000)</a:t>
          </a:r>
          <a:r>
            <a:rPr lang="zh-TW" sz="1600" i="0" u="none">
              <a:latin typeface="標楷體" pitchFamily="65" charset="-120"/>
              <a:ea typeface="標楷體" pitchFamily="65" charset="-120"/>
            </a:rPr>
            <a:t>台北</a:t>
          </a:r>
          <a:r>
            <a:rPr lang="en-US" sz="1600" i="0" u="none">
              <a:latin typeface="標楷體" pitchFamily="65" charset="-120"/>
              <a:ea typeface="標楷體" pitchFamily="65" charset="-120"/>
            </a:rPr>
            <a:t>:</a:t>
          </a:r>
          <a:r>
            <a:rPr lang="zh-TW" sz="1600" i="0" u="none">
              <a:latin typeface="標楷體" pitchFamily="65" charset="-120"/>
              <a:ea typeface="標楷體" pitchFamily="65" charset="-120"/>
            </a:rPr>
            <a:t>心理衛生。揚智文化。</a:t>
          </a:r>
        </a:p>
      </dgm:t>
    </dgm:pt>
    <dgm:pt modelId="{5167D362-FBD9-48BF-A95E-EEDF68B5A07D}" type="parTrans" cxnId="{9382D0FB-0191-4781-B9CF-EBA38500E15E}">
      <dgm:prSet/>
      <dgm:spPr/>
      <dgm:t>
        <a:bodyPr/>
        <a:lstStyle/>
        <a:p>
          <a:endParaRPr lang="zh-TW" altLang="en-US" sz="1600" i="0" u="none">
            <a:latin typeface="標楷體" pitchFamily="65" charset="-120"/>
            <a:ea typeface="標楷體" pitchFamily="65" charset="-120"/>
          </a:endParaRPr>
        </a:p>
      </dgm:t>
    </dgm:pt>
    <dgm:pt modelId="{69FFB1B5-5A83-4097-A93C-18485AEAA41B}" type="sibTrans" cxnId="{9382D0FB-0191-4781-B9CF-EBA38500E15E}">
      <dgm:prSet/>
      <dgm:spPr/>
      <dgm:t>
        <a:bodyPr/>
        <a:lstStyle/>
        <a:p>
          <a:endParaRPr lang="zh-TW" altLang="en-US" sz="1600" i="0" u="none">
            <a:latin typeface="標楷體" pitchFamily="65" charset="-120"/>
            <a:ea typeface="標楷體" pitchFamily="65" charset="-120"/>
          </a:endParaRPr>
        </a:p>
      </dgm:t>
    </dgm:pt>
    <dgm:pt modelId="{7783B5DF-3A9A-4614-B180-67C7B1FA062E}">
      <dgm:prSet custT="1"/>
      <dgm:spPr/>
      <dgm:t>
        <a:bodyPr/>
        <a:lstStyle/>
        <a:p>
          <a:r>
            <a:rPr lang="zh-TW" sz="1600" i="0" u="none">
              <a:latin typeface="標楷體" pitchFamily="65" charset="-120"/>
              <a:ea typeface="標楷體" pitchFamily="65" charset="-120"/>
            </a:rPr>
            <a:t>鄭照順</a:t>
          </a:r>
          <a:r>
            <a:rPr lang="en-US" sz="1600" i="0" u="none">
              <a:latin typeface="標楷體" pitchFamily="65" charset="-120"/>
              <a:ea typeface="標楷體" pitchFamily="65" charset="-120"/>
            </a:rPr>
            <a:t>(2011)</a:t>
          </a:r>
          <a:r>
            <a:rPr lang="zh-TW" sz="1600" i="0" u="none">
              <a:latin typeface="標楷體" pitchFamily="65" charset="-120"/>
              <a:ea typeface="標楷體" pitchFamily="65" charset="-120"/>
            </a:rPr>
            <a:t>大學生心理衛生與輔導。台北：心理出版社。</a:t>
          </a:r>
        </a:p>
      </dgm:t>
    </dgm:pt>
    <dgm:pt modelId="{A82A77F3-7F31-464B-991B-0143FDDA800B}" type="parTrans" cxnId="{6DF93531-7F41-46C0-BD7F-10E018B19F61}">
      <dgm:prSet/>
      <dgm:spPr/>
      <dgm:t>
        <a:bodyPr/>
        <a:lstStyle/>
        <a:p>
          <a:endParaRPr lang="zh-TW" altLang="en-US" sz="1600" i="0" u="none">
            <a:latin typeface="標楷體" pitchFamily="65" charset="-120"/>
            <a:ea typeface="標楷體" pitchFamily="65" charset="-120"/>
          </a:endParaRPr>
        </a:p>
      </dgm:t>
    </dgm:pt>
    <dgm:pt modelId="{CEED28CA-2595-4AAE-88F2-CB994C8DFA77}" type="sibTrans" cxnId="{6DF93531-7F41-46C0-BD7F-10E018B19F61}">
      <dgm:prSet/>
      <dgm:spPr/>
      <dgm:t>
        <a:bodyPr/>
        <a:lstStyle/>
        <a:p>
          <a:endParaRPr lang="zh-TW" altLang="en-US" sz="1600" i="0" u="none">
            <a:latin typeface="標楷體" pitchFamily="65" charset="-120"/>
            <a:ea typeface="標楷體" pitchFamily="65" charset="-120"/>
          </a:endParaRPr>
        </a:p>
      </dgm:t>
    </dgm:pt>
    <dgm:pt modelId="{EFF2B112-A151-4728-9098-25CBC7ECFC5E}">
      <dgm:prSet custT="1"/>
      <dgm:spPr/>
      <dgm:t>
        <a:bodyPr/>
        <a:lstStyle/>
        <a:p>
          <a:r>
            <a:rPr lang="zh-TW" sz="1600" i="0" u="none" dirty="0">
              <a:latin typeface="標楷體" pitchFamily="65" charset="-120"/>
              <a:ea typeface="標楷體" pitchFamily="65" charset="-120"/>
            </a:rPr>
            <a:t>劉若蘭、藍茜茹</a:t>
          </a:r>
          <a:r>
            <a:rPr lang="en-US" sz="1600" i="0" u="none" dirty="0">
              <a:latin typeface="標楷體" pitchFamily="65" charset="-120"/>
              <a:ea typeface="標楷體" pitchFamily="65" charset="-120"/>
            </a:rPr>
            <a:t>(2015) </a:t>
          </a:r>
          <a:r>
            <a:rPr lang="zh-TW" sz="1600" i="0" u="none" dirty="0">
              <a:latin typeface="標楷體" pitchFamily="65" charset="-120"/>
              <a:ea typeface="標楷體" pitchFamily="65" charset="-120"/>
            </a:rPr>
            <a:t>心理衛生概要（</a:t>
          </a:r>
          <a:r>
            <a:rPr lang="en-US" sz="1600" i="0" u="none" dirty="0">
              <a:latin typeface="標楷體" pitchFamily="65" charset="-120"/>
              <a:ea typeface="標楷體" pitchFamily="65" charset="-120"/>
            </a:rPr>
            <a:t>4</a:t>
          </a:r>
          <a:r>
            <a:rPr lang="zh-TW" sz="1600" i="0" u="none" dirty="0">
              <a:latin typeface="標楷體" pitchFamily="65" charset="-120"/>
              <a:ea typeface="標楷體" pitchFamily="65" charset="-120"/>
            </a:rPr>
            <a:t>版）。台北：華都文化。</a:t>
          </a:r>
        </a:p>
      </dgm:t>
    </dgm:pt>
    <dgm:pt modelId="{919647EF-A060-4495-A8D3-F0917661305E}" type="parTrans" cxnId="{9DE39556-3F6F-4722-B7D6-1EB5F730845E}">
      <dgm:prSet/>
      <dgm:spPr/>
      <dgm:t>
        <a:bodyPr/>
        <a:lstStyle/>
        <a:p>
          <a:endParaRPr lang="zh-TW" altLang="en-US" sz="1600" i="0" u="none">
            <a:latin typeface="標楷體" pitchFamily="65" charset="-120"/>
            <a:ea typeface="標楷體" pitchFamily="65" charset="-120"/>
          </a:endParaRPr>
        </a:p>
      </dgm:t>
    </dgm:pt>
    <dgm:pt modelId="{50143D6A-F402-4AD6-A37E-36C4CF579C89}" type="sibTrans" cxnId="{9DE39556-3F6F-4722-B7D6-1EB5F730845E}">
      <dgm:prSet/>
      <dgm:spPr/>
      <dgm:t>
        <a:bodyPr/>
        <a:lstStyle/>
        <a:p>
          <a:endParaRPr lang="zh-TW" altLang="en-US" sz="1600" i="0" u="none">
            <a:latin typeface="標楷體" pitchFamily="65" charset="-120"/>
            <a:ea typeface="標楷體" pitchFamily="65" charset="-120"/>
          </a:endParaRPr>
        </a:p>
      </dgm:t>
    </dgm:pt>
    <dgm:pt modelId="{966F18EE-E0FF-4C35-B9E1-C3D53FD151B9}">
      <dgm:prSet custT="1"/>
      <dgm:spPr/>
      <dgm:t>
        <a:bodyPr/>
        <a:lstStyle/>
        <a:p>
          <a:r>
            <a:rPr lang="zh-TW" sz="1600" i="0" u="none" dirty="0">
              <a:latin typeface="標楷體" pitchFamily="65" charset="-120"/>
              <a:ea typeface="標楷體" pitchFamily="65" charset="-120"/>
            </a:rPr>
            <a:t>邱珍琬</a:t>
          </a:r>
          <a:r>
            <a:rPr lang="en-US" sz="1600" i="0" u="none" dirty="0">
              <a:latin typeface="標楷體" pitchFamily="65" charset="-120"/>
              <a:ea typeface="標楷體" pitchFamily="65" charset="-120"/>
            </a:rPr>
            <a:t>(2023)</a:t>
          </a:r>
          <a:r>
            <a:rPr lang="zh-TW" sz="1600" i="0" u="none" dirty="0">
              <a:latin typeface="標楷體" pitchFamily="65" charset="-120"/>
              <a:ea typeface="標楷體" pitchFamily="65" charset="-120"/>
            </a:rPr>
            <a:t>心理衛生</a:t>
          </a:r>
          <a:r>
            <a:rPr lang="en-US" altLang="zh-TW" sz="1600" i="0" u="none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600" i="0" u="none" dirty="0">
              <a:latin typeface="標楷體" pitchFamily="65" charset="-120"/>
              <a:ea typeface="標楷體" pitchFamily="65" charset="-120"/>
            </a:rPr>
            <a:t>二版</a:t>
          </a:r>
          <a:r>
            <a:rPr lang="en-US" altLang="zh-TW" sz="1600" i="0" u="none" dirty="0">
              <a:latin typeface="標楷體" pitchFamily="65" charset="-120"/>
              <a:ea typeface="標楷體" pitchFamily="65" charset="-120"/>
            </a:rPr>
            <a:t>)</a:t>
          </a:r>
          <a:r>
            <a:rPr lang="zh-TW" sz="1600" i="0" u="none" dirty="0">
              <a:latin typeface="標楷體" pitchFamily="65" charset="-120"/>
              <a:ea typeface="標楷體" pitchFamily="65" charset="-120"/>
            </a:rPr>
            <a:t>。台北：五南出版社。</a:t>
          </a:r>
        </a:p>
      </dgm:t>
    </dgm:pt>
    <dgm:pt modelId="{E52470AB-FA5B-41FF-83BA-27C57C2ECDBD}" type="parTrans" cxnId="{EAC4C45E-EC67-4C38-A31E-78822EC167D0}">
      <dgm:prSet/>
      <dgm:spPr/>
      <dgm:t>
        <a:bodyPr/>
        <a:lstStyle/>
        <a:p>
          <a:endParaRPr lang="zh-TW" altLang="en-US" sz="1600" i="0" u="none">
            <a:latin typeface="標楷體" pitchFamily="65" charset="-120"/>
            <a:ea typeface="標楷體" pitchFamily="65" charset="-120"/>
          </a:endParaRPr>
        </a:p>
      </dgm:t>
    </dgm:pt>
    <dgm:pt modelId="{FF2D64D7-8FA3-4EE9-8128-6B0C3C997A2C}" type="sibTrans" cxnId="{EAC4C45E-EC67-4C38-A31E-78822EC167D0}">
      <dgm:prSet/>
      <dgm:spPr/>
      <dgm:t>
        <a:bodyPr/>
        <a:lstStyle/>
        <a:p>
          <a:endParaRPr lang="zh-TW" altLang="en-US" sz="1600" i="0" u="none">
            <a:latin typeface="標楷體" pitchFamily="65" charset="-120"/>
            <a:ea typeface="標楷體" pitchFamily="65" charset="-120"/>
          </a:endParaRPr>
        </a:p>
      </dgm:t>
    </dgm:pt>
    <dgm:pt modelId="{D321C816-6DA1-47C7-A0FB-C10DA8FC5A77}">
      <dgm:prSet custT="1"/>
      <dgm:spPr/>
      <dgm:t>
        <a:bodyPr/>
        <a:lstStyle/>
        <a:p>
          <a:r>
            <a:rPr lang="zh-TW" sz="1600" i="0" u="none" dirty="0">
              <a:latin typeface="標楷體" pitchFamily="65" charset="-120"/>
              <a:ea typeface="標楷體" pitchFamily="65" charset="-120"/>
            </a:rPr>
            <a:t>楊慧玲（</a:t>
          </a:r>
          <a:r>
            <a:rPr lang="en-US" sz="1600" i="0" u="none" dirty="0">
              <a:latin typeface="標楷體" pitchFamily="65" charset="-120"/>
              <a:ea typeface="標楷體" pitchFamily="65" charset="-120"/>
            </a:rPr>
            <a:t>2004</a:t>
          </a:r>
          <a:r>
            <a:rPr lang="zh-TW" sz="1600" i="0" u="none" dirty="0">
              <a:latin typeface="標楷體" pitchFamily="65" charset="-120"/>
              <a:ea typeface="標楷體" pitchFamily="65" charset="-120"/>
            </a:rPr>
            <a:t>）心理衛生之概念與實務。台北：華格那。</a:t>
          </a:r>
        </a:p>
      </dgm:t>
    </dgm:pt>
    <dgm:pt modelId="{A1E85422-D563-4000-9E02-45FC4FFB3A92}" type="parTrans" cxnId="{D7E90B6D-267E-4BF0-8FA5-7E892274BACC}">
      <dgm:prSet/>
      <dgm:spPr/>
      <dgm:t>
        <a:bodyPr/>
        <a:lstStyle/>
        <a:p>
          <a:endParaRPr lang="zh-TW" altLang="en-US" sz="1600" i="0" u="none">
            <a:latin typeface="標楷體" pitchFamily="65" charset="-120"/>
            <a:ea typeface="標楷體" pitchFamily="65" charset="-120"/>
          </a:endParaRPr>
        </a:p>
      </dgm:t>
    </dgm:pt>
    <dgm:pt modelId="{3E1AC470-BC27-4FCA-BA21-F586BF215EE0}" type="sibTrans" cxnId="{D7E90B6D-267E-4BF0-8FA5-7E892274BACC}">
      <dgm:prSet/>
      <dgm:spPr/>
      <dgm:t>
        <a:bodyPr/>
        <a:lstStyle/>
        <a:p>
          <a:endParaRPr lang="zh-TW" altLang="en-US" sz="1600" i="0" u="none">
            <a:latin typeface="標楷體" pitchFamily="65" charset="-120"/>
            <a:ea typeface="標楷體" pitchFamily="65" charset="-120"/>
          </a:endParaRPr>
        </a:p>
      </dgm:t>
    </dgm:pt>
    <dgm:pt modelId="{76BB57CF-A8DB-4309-B546-0929C9014140}">
      <dgm:prSet custT="1"/>
      <dgm:spPr/>
      <dgm:t>
        <a:bodyPr/>
        <a:lstStyle/>
        <a:p>
          <a:r>
            <a:rPr lang="zh-TW" sz="1600" dirty="0">
              <a:latin typeface="DFKai-SB" panose="03000509000000000000" pitchFamily="65" charset="-120"/>
              <a:ea typeface="DFKai-SB" panose="03000509000000000000" pitchFamily="65" charset="-120"/>
            </a:rPr>
            <a:t>駱菲莉、鄭其嘉、顧美俐、張誼方、吳皓玲、林桂碧、李秀華等著（</a:t>
          </a:r>
          <a:r>
            <a:rPr lang="en-US" sz="1600" dirty="0">
              <a:latin typeface="DFKai-SB" panose="03000509000000000000" pitchFamily="65" charset="-120"/>
              <a:ea typeface="DFKai-SB" panose="03000509000000000000" pitchFamily="65" charset="-120"/>
            </a:rPr>
            <a:t>2023</a:t>
          </a:r>
          <a:r>
            <a:rPr lang="zh-TW" sz="1600" dirty="0">
              <a:latin typeface="DFKai-SB" panose="03000509000000000000" pitchFamily="65" charset="-120"/>
              <a:ea typeface="DFKai-SB" panose="03000509000000000000" pitchFamily="65" charset="-120"/>
            </a:rPr>
            <a:t>）心理衛生。台北：洪葉文化。</a:t>
          </a:r>
          <a:endParaRPr lang="zh-TW" sz="1600" i="0" u="none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BD0B1F59-7413-480E-97B2-7B9BDB4B53B0}" type="sibTrans" cxnId="{AEAA59A4-86B1-4170-8171-10CCE9126A5E}">
      <dgm:prSet/>
      <dgm:spPr/>
      <dgm:t>
        <a:bodyPr/>
        <a:lstStyle/>
        <a:p>
          <a:endParaRPr lang="zh-TW" altLang="en-US" sz="1600" i="0" u="none">
            <a:latin typeface="標楷體" pitchFamily="65" charset="-120"/>
            <a:ea typeface="標楷體" pitchFamily="65" charset="-120"/>
          </a:endParaRPr>
        </a:p>
      </dgm:t>
    </dgm:pt>
    <dgm:pt modelId="{A31F9350-EF6B-496E-B26A-0C533E210D07}" type="parTrans" cxnId="{AEAA59A4-86B1-4170-8171-10CCE9126A5E}">
      <dgm:prSet/>
      <dgm:spPr/>
      <dgm:t>
        <a:bodyPr/>
        <a:lstStyle/>
        <a:p>
          <a:endParaRPr lang="zh-TW" altLang="en-US" sz="1600" i="0" u="none">
            <a:latin typeface="標楷體" pitchFamily="65" charset="-120"/>
            <a:ea typeface="標楷體" pitchFamily="65" charset="-120"/>
          </a:endParaRPr>
        </a:p>
      </dgm:t>
    </dgm:pt>
    <dgm:pt modelId="{A0E4A69E-21EB-422D-AA95-C6AC241AD7F9}" type="pres">
      <dgm:prSet presAssocID="{45CCA089-5F1B-46BE-A694-FDDC27E600A5}" presName="linear" presStyleCnt="0">
        <dgm:presLayoutVars>
          <dgm:animLvl val="lvl"/>
          <dgm:resizeHandles val="exact"/>
        </dgm:presLayoutVars>
      </dgm:prSet>
      <dgm:spPr/>
    </dgm:pt>
    <dgm:pt modelId="{59A15C9B-E2DD-4696-B6FE-052E3B9B7F1F}" type="pres">
      <dgm:prSet presAssocID="{B843057A-F96B-4E69-910C-EFDD9F2C849B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AAC0937D-68D9-4DAB-B28B-C4F9B53FA7A4}" type="pres">
      <dgm:prSet presAssocID="{3568F90B-44FA-47CE-93CF-0793EC61B025}" presName="spacer" presStyleCnt="0"/>
      <dgm:spPr/>
    </dgm:pt>
    <dgm:pt modelId="{D526360F-C3B5-4009-810D-5166899A8CFF}" type="pres">
      <dgm:prSet presAssocID="{01030A5C-9040-4119-A15F-FD7CD2C4D64E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AF4A4367-1A2D-4652-920D-4E6E249E75D0}" type="pres">
      <dgm:prSet presAssocID="{69FFB1B5-5A83-4097-A93C-18485AEAA41B}" presName="spacer" presStyleCnt="0"/>
      <dgm:spPr/>
    </dgm:pt>
    <dgm:pt modelId="{A8694058-C5D4-40C1-9D18-AE25D2375E67}" type="pres">
      <dgm:prSet presAssocID="{7783B5DF-3A9A-4614-B180-67C7B1FA062E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0CB8A4AD-47F3-4DFB-B650-ABDC125157C5}" type="pres">
      <dgm:prSet presAssocID="{CEED28CA-2595-4AAE-88F2-CB994C8DFA77}" presName="spacer" presStyleCnt="0"/>
      <dgm:spPr/>
    </dgm:pt>
    <dgm:pt modelId="{1AC3DD4E-E091-4C32-BD86-72D5D8868FF9}" type="pres">
      <dgm:prSet presAssocID="{EFF2B112-A151-4728-9098-25CBC7ECFC5E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5A2E314D-CDCE-4842-B97F-C92B05B26AA9}" type="pres">
      <dgm:prSet presAssocID="{50143D6A-F402-4AD6-A37E-36C4CF579C89}" presName="spacer" presStyleCnt="0"/>
      <dgm:spPr/>
    </dgm:pt>
    <dgm:pt modelId="{3D0C350B-F111-419B-A2F6-3B17FBD5AE4E}" type="pres">
      <dgm:prSet presAssocID="{76BB57CF-A8DB-4309-B546-0929C9014140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D6592CAB-9C47-4452-B9BB-80E845E2C591}" type="pres">
      <dgm:prSet presAssocID="{BD0B1F59-7413-480E-97B2-7B9BDB4B53B0}" presName="spacer" presStyleCnt="0"/>
      <dgm:spPr/>
    </dgm:pt>
    <dgm:pt modelId="{561C87BF-82B0-4A7B-A024-E53F4BA41A7C}" type="pres">
      <dgm:prSet presAssocID="{966F18EE-E0FF-4C35-B9E1-C3D53FD151B9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C7CA4C72-FDF7-428E-835A-DA089DFD4F0C}" type="pres">
      <dgm:prSet presAssocID="{FF2D64D7-8FA3-4EE9-8128-6B0C3C997A2C}" presName="spacer" presStyleCnt="0"/>
      <dgm:spPr/>
    </dgm:pt>
    <dgm:pt modelId="{0AF99AEE-A0CA-492C-8385-64C1CC1AE0F3}" type="pres">
      <dgm:prSet presAssocID="{D321C816-6DA1-47C7-A0FB-C10DA8FC5A77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83EAB203-8806-4984-8427-4FE11FFFD496}" type="presOf" srcId="{01030A5C-9040-4119-A15F-FD7CD2C4D64E}" destId="{D526360F-C3B5-4009-810D-5166899A8CFF}" srcOrd="0" destOrd="0" presId="urn:microsoft.com/office/officeart/2005/8/layout/vList2"/>
    <dgm:cxn modelId="{6DF93531-7F41-46C0-BD7F-10E018B19F61}" srcId="{45CCA089-5F1B-46BE-A694-FDDC27E600A5}" destId="{7783B5DF-3A9A-4614-B180-67C7B1FA062E}" srcOrd="2" destOrd="0" parTransId="{A82A77F3-7F31-464B-991B-0143FDDA800B}" sibTransId="{CEED28CA-2595-4AAE-88F2-CB994C8DFA77}"/>
    <dgm:cxn modelId="{947BDA31-D6B0-43E6-9C74-9CCB8DF02EB9}" type="presOf" srcId="{45CCA089-5F1B-46BE-A694-FDDC27E600A5}" destId="{A0E4A69E-21EB-422D-AA95-C6AC241AD7F9}" srcOrd="0" destOrd="0" presId="urn:microsoft.com/office/officeart/2005/8/layout/vList2"/>
    <dgm:cxn modelId="{EAC4C45E-EC67-4C38-A31E-78822EC167D0}" srcId="{45CCA089-5F1B-46BE-A694-FDDC27E600A5}" destId="{966F18EE-E0FF-4C35-B9E1-C3D53FD151B9}" srcOrd="5" destOrd="0" parTransId="{E52470AB-FA5B-41FF-83BA-27C57C2ECDBD}" sibTransId="{FF2D64D7-8FA3-4EE9-8128-6B0C3C997A2C}"/>
    <dgm:cxn modelId="{C72B6D42-80CA-4092-8846-2D3C14EBFCFD}" type="presOf" srcId="{76BB57CF-A8DB-4309-B546-0929C9014140}" destId="{3D0C350B-F111-419B-A2F6-3B17FBD5AE4E}" srcOrd="0" destOrd="0" presId="urn:microsoft.com/office/officeart/2005/8/layout/vList2"/>
    <dgm:cxn modelId="{8DD20C45-8EFE-4030-A704-F08D61BE58F6}" type="presOf" srcId="{966F18EE-E0FF-4C35-B9E1-C3D53FD151B9}" destId="{561C87BF-82B0-4A7B-A024-E53F4BA41A7C}" srcOrd="0" destOrd="0" presId="urn:microsoft.com/office/officeart/2005/8/layout/vList2"/>
    <dgm:cxn modelId="{D7E90B6D-267E-4BF0-8FA5-7E892274BACC}" srcId="{45CCA089-5F1B-46BE-A694-FDDC27E600A5}" destId="{D321C816-6DA1-47C7-A0FB-C10DA8FC5A77}" srcOrd="6" destOrd="0" parTransId="{A1E85422-D563-4000-9E02-45FC4FFB3A92}" sibTransId="{3E1AC470-BC27-4FCA-BA21-F586BF215EE0}"/>
    <dgm:cxn modelId="{39BEFC55-467E-4CFB-A847-3565943E5BFC}" type="presOf" srcId="{EFF2B112-A151-4728-9098-25CBC7ECFC5E}" destId="{1AC3DD4E-E091-4C32-BD86-72D5D8868FF9}" srcOrd="0" destOrd="0" presId="urn:microsoft.com/office/officeart/2005/8/layout/vList2"/>
    <dgm:cxn modelId="{9DE39556-3F6F-4722-B7D6-1EB5F730845E}" srcId="{45CCA089-5F1B-46BE-A694-FDDC27E600A5}" destId="{EFF2B112-A151-4728-9098-25CBC7ECFC5E}" srcOrd="3" destOrd="0" parTransId="{919647EF-A060-4495-A8D3-F0917661305E}" sibTransId="{50143D6A-F402-4AD6-A37E-36C4CF579C89}"/>
    <dgm:cxn modelId="{8554DB58-8617-4D55-A5FB-A3B232F265BE}" srcId="{45CCA089-5F1B-46BE-A694-FDDC27E600A5}" destId="{B843057A-F96B-4E69-910C-EFDD9F2C849B}" srcOrd="0" destOrd="0" parTransId="{F4F03074-0490-4A79-B86C-A75282EC752F}" sibTransId="{3568F90B-44FA-47CE-93CF-0793EC61B025}"/>
    <dgm:cxn modelId="{FEF1358E-CEB9-4B47-AC30-0D05927213BD}" type="presOf" srcId="{D321C816-6DA1-47C7-A0FB-C10DA8FC5A77}" destId="{0AF99AEE-A0CA-492C-8385-64C1CC1AE0F3}" srcOrd="0" destOrd="0" presId="urn:microsoft.com/office/officeart/2005/8/layout/vList2"/>
    <dgm:cxn modelId="{AEAA59A4-86B1-4170-8171-10CCE9126A5E}" srcId="{45CCA089-5F1B-46BE-A694-FDDC27E600A5}" destId="{76BB57CF-A8DB-4309-B546-0929C9014140}" srcOrd="4" destOrd="0" parTransId="{A31F9350-EF6B-496E-B26A-0C533E210D07}" sibTransId="{BD0B1F59-7413-480E-97B2-7B9BDB4B53B0}"/>
    <dgm:cxn modelId="{642225B3-08CF-4C92-98DC-B2757A218652}" type="presOf" srcId="{7783B5DF-3A9A-4614-B180-67C7B1FA062E}" destId="{A8694058-C5D4-40C1-9D18-AE25D2375E67}" srcOrd="0" destOrd="0" presId="urn:microsoft.com/office/officeart/2005/8/layout/vList2"/>
    <dgm:cxn modelId="{C71324EB-4A08-4557-9E24-61015B514CC6}" type="presOf" srcId="{B843057A-F96B-4E69-910C-EFDD9F2C849B}" destId="{59A15C9B-E2DD-4696-B6FE-052E3B9B7F1F}" srcOrd="0" destOrd="0" presId="urn:microsoft.com/office/officeart/2005/8/layout/vList2"/>
    <dgm:cxn modelId="{9382D0FB-0191-4781-B9CF-EBA38500E15E}" srcId="{45CCA089-5F1B-46BE-A694-FDDC27E600A5}" destId="{01030A5C-9040-4119-A15F-FD7CD2C4D64E}" srcOrd="1" destOrd="0" parTransId="{5167D362-FBD9-48BF-A95E-EEDF68B5A07D}" sibTransId="{69FFB1B5-5A83-4097-A93C-18485AEAA41B}"/>
    <dgm:cxn modelId="{51541848-27E1-4ECC-AED4-79A0DA3E8E69}" type="presParOf" srcId="{A0E4A69E-21EB-422D-AA95-C6AC241AD7F9}" destId="{59A15C9B-E2DD-4696-B6FE-052E3B9B7F1F}" srcOrd="0" destOrd="0" presId="urn:microsoft.com/office/officeart/2005/8/layout/vList2"/>
    <dgm:cxn modelId="{277128F2-1E33-492D-9DE8-CCFE6ABEFECF}" type="presParOf" srcId="{A0E4A69E-21EB-422D-AA95-C6AC241AD7F9}" destId="{AAC0937D-68D9-4DAB-B28B-C4F9B53FA7A4}" srcOrd="1" destOrd="0" presId="urn:microsoft.com/office/officeart/2005/8/layout/vList2"/>
    <dgm:cxn modelId="{9C59DFA1-1A2C-4709-816B-E737A43FA740}" type="presParOf" srcId="{A0E4A69E-21EB-422D-AA95-C6AC241AD7F9}" destId="{D526360F-C3B5-4009-810D-5166899A8CFF}" srcOrd="2" destOrd="0" presId="urn:microsoft.com/office/officeart/2005/8/layout/vList2"/>
    <dgm:cxn modelId="{9F8C44CC-6128-4C8D-B930-92A900130A4A}" type="presParOf" srcId="{A0E4A69E-21EB-422D-AA95-C6AC241AD7F9}" destId="{AF4A4367-1A2D-4652-920D-4E6E249E75D0}" srcOrd="3" destOrd="0" presId="urn:microsoft.com/office/officeart/2005/8/layout/vList2"/>
    <dgm:cxn modelId="{75D15BF8-7815-4186-8B5A-46DB182D1348}" type="presParOf" srcId="{A0E4A69E-21EB-422D-AA95-C6AC241AD7F9}" destId="{A8694058-C5D4-40C1-9D18-AE25D2375E67}" srcOrd="4" destOrd="0" presId="urn:microsoft.com/office/officeart/2005/8/layout/vList2"/>
    <dgm:cxn modelId="{4E579610-3687-4F65-A415-88A29D5B2F8B}" type="presParOf" srcId="{A0E4A69E-21EB-422D-AA95-C6AC241AD7F9}" destId="{0CB8A4AD-47F3-4DFB-B650-ABDC125157C5}" srcOrd="5" destOrd="0" presId="urn:microsoft.com/office/officeart/2005/8/layout/vList2"/>
    <dgm:cxn modelId="{2BBE5D3F-193C-49C0-89DF-06CD48C28FD0}" type="presParOf" srcId="{A0E4A69E-21EB-422D-AA95-C6AC241AD7F9}" destId="{1AC3DD4E-E091-4C32-BD86-72D5D8868FF9}" srcOrd="6" destOrd="0" presId="urn:microsoft.com/office/officeart/2005/8/layout/vList2"/>
    <dgm:cxn modelId="{411B7327-D971-4444-92FF-329639911B3F}" type="presParOf" srcId="{A0E4A69E-21EB-422D-AA95-C6AC241AD7F9}" destId="{5A2E314D-CDCE-4842-B97F-C92B05B26AA9}" srcOrd="7" destOrd="0" presId="urn:microsoft.com/office/officeart/2005/8/layout/vList2"/>
    <dgm:cxn modelId="{02DFC93B-26F3-408E-8B9A-41AC01A8F822}" type="presParOf" srcId="{A0E4A69E-21EB-422D-AA95-C6AC241AD7F9}" destId="{3D0C350B-F111-419B-A2F6-3B17FBD5AE4E}" srcOrd="8" destOrd="0" presId="urn:microsoft.com/office/officeart/2005/8/layout/vList2"/>
    <dgm:cxn modelId="{0B502AA8-5250-451B-A414-34486BAC3AC7}" type="presParOf" srcId="{A0E4A69E-21EB-422D-AA95-C6AC241AD7F9}" destId="{D6592CAB-9C47-4452-B9BB-80E845E2C591}" srcOrd="9" destOrd="0" presId="urn:microsoft.com/office/officeart/2005/8/layout/vList2"/>
    <dgm:cxn modelId="{58676EA3-BC10-4456-80DC-DC3DF0CAF038}" type="presParOf" srcId="{A0E4A69E-21EB-422D-AA95-C6AC241AD7F9}" destId="{561C87BF-82B0-4A7B-A024-E53F4BA41A7C}" srcOrd="10" destOrd="0" presId="urn:microsoft.com/office/officeart/2005/8/layout/vList2"/>
    <dgm:cxn modelId="{53EA16ED-936C-4BD7-8935-A17995BA2C58}" type="presParOf" srcId="{A0E4A69E-21EB-422D-AA95-C6AC241AD7F9}" destId="{C7CA4C72-FDF7-428E-835A-DA089DFD4F0C}" srcOrd="11" destOrd="0" presId="urn:microsoft.com/office/officeart/2005/8/layout/vList2"/>
    <dgm:cxn modelId="{1CBE6D4A-CCE1-4F34-9B55-6EEAA2636805}" type="presParOf" srcId="{A0E4A69E-21EB-422D-AA95-C6AC241AD7F9}" destId="{0AF99AEE-A0CA-492C-8385-64C1CC1AE0F3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329DC3A-E4FA-41C3-BA71-7CEBC8AE7661}" type="doc">
      <dgm:prSet loTypeId="urn:microsoft.com/office/officeart/2005/8/layout/vList4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477CCF6E-8899-447F-976C-DBBC1127E677}">
      <dgm:prSet phldrT="[文字]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zh-TW" altLang="en-US" sz="1800" dirty="0">
              <a:latin typeface="華康新特明體" pitchFamily="49" charset="-120"/>
              <a:ea typeface="華康新特明體" pitchFamily="49" charset="-120"/>
            </a:rPr>
            <a:t>無誠勿試</a:t>
          </a:r>
        </a:p>
      </dgm:t>
    </dgm:pt>
    <dgm:pt modelId="{1F489026-5688-43B5-949C-594AC7360158}" type="parTrans" cxnId="{5029535C-E941-4B5B-B706-5EB71134F10F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AB742944-A6A4-445D-B79D-6429FB2EDF9A}" type="sibTrans" cxnId="{5029535C-E941-4B5B-B706-5EB71134F10F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B85456ED-A148-47E2-801E-D19E2AAE8C84}">
      <dgm:prSet phldrT="[文字]" custT="1"/>
      <dgm:spPr/>
      <dgm:t>
        <a:bodyPr/>
        <a:lstStyle/>
        <a:p>
          <a:pPr marL="180975" indent="-180975">
            <a:lnSpc>
              <a:spcPts val="2400"/>
            </a:lnSpc>
            <a:spcAft>
              <a:spcPts val="0"/>
            </a:spcAft>
          </a:pPr>
          <a:r>
            <a:rPr lang="zh-TW" altLang="en-US" sz="1500" dirty="0">
              <a:latin typeface="標楷體" pitchFamily="65" charset="-120"/>
              <a:ea typeface="標楷體" pitchFamily="65" charset="-120"/>
            </a:rPr>
            <a:t>修習本課程者毋須具備基礎，惟請積極主動參與學習活動，時刻保持問題意識。與本課程相關問題或建議，歡迎隨時與老師連繫溝通。</a:t>
          </a:r>
          <a:endParaRPr lang="zh-TW" altLang="en-US" sz="1500" dirty="0"/>
        </a:p>
      </dgm:t>
    </dgm:pt>
    <dgm:pt modelId="{9F3C6BBD-C6AA-4758-8BCC-3A9C56E6C39C}" type="parTrans" cxnId="{76DC77C2-4E5F-4851-9833-3A89445C9249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9FE0F144-46A5-4445-BBEB-D5F62E38ED0C}" type="sibTrans" cxnId="{76DC77C2-4E5F-4851-9833-3A89445C9249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BEBD806A-CA25-4549-95D4-F26BC3758333}">
      <dgm:prSet phldrT="[文字]" custT="1"/>
      <dgm:spPr/>
      <dgm:t>
        <a:bodyPr/>
        <a:lstStyle/>
        <a:p>
          <a:pPr marL="180975" indent="-180975">
            <a:lnSpc>
              <a:spcPts val="2400"/>
            </a:lnSpc>
            <a:spcAft>
              <a:spcPts val="0"/>
            </a:spcAft>
          </a:pPr>
          <a:r>
            <a:rPr lang="zh-TW" altLang="en-US" sz="1500">
              <a:latin typeface="標楷體" pitchFamily="65" charset="-120"/>
              <a:ea typeface="標楷體" pitchFamily="65" charset="-120"/>
            </a:rPr>
            <a:t>另</a:t>
          </a:r>
          <a:r>
            <a:rPr lang="zh-TW" altLang="en-US" sz="1500" b="1" u="sng">
              <a:latin typeface="標楷體" pitchFamily="65" charset="-120"/>
              <a:ea typeface="標楷體" pitchFamily="65" charset="-120"/>
            </a:rPr>
            <a:t>將本課程視為「營養學分」或「延畢留校」勿試以免重修</a:t>
          </a:r>
          <a:r>
            <a:rPr lang="zh-TW" altLang="en-US" sz="1500">
              <a:latin typeface="標楷體" pitchFamily="65" charset="-120"/>
              <a:ea typeface="標楷體" pitchFamily="65" charset="-120"/>
            </a:rPr>
            <a:t>。</a:t>
          </a:r>
          <a:endParaRPr lang="zh-TW" altLang="en-US" sz="1500" dirty="0"/>
        </a:p>
      </dgm:t>
    </dgm:pt>
    <dgm:pt modelId="{01B249A5-DE36-407F-8B62-18062E5417F1}" type="parTrans" cxnId="{DDFC88C5-2CE6-45F1-B901-0749788EB243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B0BF46BB-2708-4F04-8ED9-27E0EDE67AB2}" type="sibTrans" cxnId="{DDFC88C5-2CE6-45F1-B901-0749788EB243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EFF953A3-56FE-403A-80C5-553878273D82}" type="pres">
      <dgm:prSet presAssocID="{7329DC3A-E4FA-41C3-BA71-7CEBC8AE7661}" presName="linear" presStyleCnt="0">
        <dgm:presLayoutVars>
          <dgm:dir/>
          <dgm:resizeHandles val="exact"/>
        </dgm:presLayoutVars>
      </dgm:prSet>
      <dgm:spPr/>
    </dgm:pt>
    <dgm:pt modelId="{903C7168-CB9B-4930-94B7-CBCADF18F90B}" type="pres">
      <dgm:prSet presAssocID="{477CCF6E-8899-447F-976C-DBBC1127E677}" presName="comp" presStyleCnt="0"/>
      <dgm:spPr/>
    </dgm:pt>
    <dgm:pt modelId="{F3A1D502-8FB2-4787-ACA5-4C519BB46474}" type="pres">
      <dgm:prSet presAssocID="{477CCF6E-8899-447F-976C-DBBC1127E677}" presName="box" presStyleLbl="node1" presStyleIdx="0" presStyleCnt="1"/>
      <dgm:spPr/>
    </dgm:pt>
    <dgm:pt modelId="{49A6DD05-7185-4FF5-9C12-20FF5DCC1CB1}" type="pres">
      <dgm:prSet presAssocID="{477CCF6E-8899-447F-976C-DBBC1127E677}" presName="img" presStyleLbl="fgImgPlace1" presStyleIdx="0" presStyleCnt="1" custScaleX="8119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65756A4-24A3-41E9-87F2-1B6AD7FAC3A1}" type="pres">
      <dgm:prSet presAssocID="{477CCF6E-8899-447F-976C-DBBC1127E677}" presName="text" presStyleLbl="node1" presStyleIdx="0" presStyleCnt="1">
        <dgm:presLayoutVars>
          <dgm:bulletEnabled val="1"/>
        </dgm:presLayoutVars>
      </dgm:prSet>
      <dgm:spPr/>
    </dgm:pt>
  </dgm:ptLst>
  <dgm:cxnLst>
    <dgm:cxn modelId="{D3EA6D04-2057-4B85-B594-6D1831D6E03E}" type="presOf" srcId="{7329DC3A-E4FA-41C3-BA71-7CEBC8AE7661}" destId="{EFF953A3-56FE-403A-80C5-553878273D82}" srcOrd="0" destOrd="0" presId="urn:microsoft.com/office/officeart/2005/8/layout/vList4"/>
    <dgm:cxn modelId="{681C8B1F-7C12-4311-8ABD-C2EF1A2E0963}" type="presOf" srcId="{BEBD806A-CA25-4549-95D4-F26BC3758333}" destId="{365756A4-24A3-41E9-87F2-1B6AD7FAC3A1}" srcOrd="1" destOrd="2" presId="urn:microsoft.com/office/officeart/2005/8/layout/vList4"/>
    <dgm:cxn modelId="{5B50913D-0F89-4822-A8E8-276778844312}" type="presOf" srcId="{B85456ED-A148-47E2-801E-D19E2AAE8C84}" destId="{F3A1D502-8FB2-4787-ACA5-4C519BB46474}" srcOrd="0" destOrd="1" presId="urn:microsoft.com/office/officeart/2005/8/layout/vList4"/>
    <dgm:cxn modelId="{5029535C-E941-4B5B-B706-5EB71134F10F}" srcId="{7329DC3A-E4FA-41C3-BA71-7CEBC8AE7661}" destId="{477CCF6E-8899-447F-976C-DBBC1127E677}" srcOrd="0" destOrd="0" parTransId="{1F489026-5688-43B5-949C-594AC7360158}" sibTransId="{AB742944-A6A4-445D-B79D-6429FB2EDF9A}"/>
    <dgm:cxn modelId="{A2777458-F530-4627-BC3B-F240DC9E1630}" type="presOf" srcId="{BEBD806A-CA25-4549-95D4-F26BC3758333}" destId="{F3A1D502-8FB2-4787-ACA5-4C519BB46474}" srcOrd="0" destOrd="2" presId="urn:microsoft.com/office/officeart/2005/8/layout/vList4"/>
    <dgm:cxn modelId="{21F96694-0F11-4A30-95B3-C74199FAD84C}" type="presOf" srcId="{B85456ED-A148-47E2-801E-D19E2AAE8C84}" destId="{365756A4-24A3-41E9-87F2-1B6AD7FAC3A1}" srcOrd="1" destOrd="1" presId="urn:microsoft.com/office/officeart/2005/8/layout/vList4"/>
    <dgm:cxn modelId="{7EE690B8-1F4E-4D39-9E83-3968CEDCBC73}" type="presOf" srcId="{477CCF6E-8899-447F-976C-DBBC1127E677}" destId="{365756A4-24A3-41E9-87F2-1B6AD7FAC3A1}" srcOrd="1" destOrd="0" presId="urn:microsoft.com/office/officeart/2005/8/layout/vList4"/>
    <dgm:cxn modelId="{76DC77C2-4E5F-4851-9833-3A89445C9249}" srcId="{477CCF6E-8899-447F-976C-DBBC1127E677}" destId="{B85456ED-A148-47E2-801E-D19E2AAE8C84}" srcOrd="0" destOrd="0" parTransId="{9F3C6BBD-C6AA-4758-8BCC-3A9C56E6C39C}" sibTransId="{9FE0F144-46A5-4445-BBEB-D5F62E38ED0C}"/>
    <dgm:cxn modelId="{DDFC88C5-2CE6-45F1-B901-0749788EB243}" srcId="{477CCF6E-8899-447F-976C-DBBC1127E677}" destId="{BEBD806A-CA25-4549-95D4-F26BC3758333}" srcOrd="1" destOrd="0" parTransId="{01B249A5-DE36-407F-8B62-18062E5417F1}" sibTransId="{B0BF46BB-2708-4F04-8ED9-27E0EDE67AB2}"/>
    <dgm:cxn modelId="{E252DBED-7500-4F5F-A2EA-184CAB395158}" type="presOf" srcId="{477CCF6E-8899-447F-976C-DBBC1127E677}" destId="{F3A1D502-8FB2-4787-ACA5-4C519BB46474}" srcOrd="0" destOrd="0" presId="urn:microsoft.com/office/officeart/2005/8/layout/vList4"/>
    <dgm:cxn modelId="{C8FA9F69-D84E-49F3-872E-E6355FD7B0AC}" type="presParOf" srcId="{EFF953A3-56FE-403A-80C5-553878273D82}" destId="{903C7168-CB9B-4930-94B7-CBCADF18F90B}" srcOrd="0" destOrd="0" presId="urn:microsoft.com/office/officeart/2005/8/layout/vList4"/>
    <dgm:cxn modelId="{55BA18D0-8B30-4F96-B176-3336D0C0780C}" type="presParOf" srcId="{903C7168-CB9B-4930-94B7-CBCADF18F90B}" destId="{F3A1D502-8FB2-4787-ACA5-4C519BB46474}" srcOrd="0" destOrd="0" presId="urn:microsoft.com/office/officeart/2005/8/layout/vList4"/>
    <dgm:cxn modelId="{1F91D43B-E27E-4FFA-A4A2-DE4B5D6AA7E9}" type="presParOf" srcId="{903C7168-CB9B-4930-94B7-CBCADF18F90B}" destId="{49A6DD05-7185-4FF5-9C12-20FF5DCC1CB1}" srcOrd="1" destOrd="0" presId="urn:microsoft.com/office/officeart/2005/8/layout/vList4"/>
    <dgm:cxn modelId="{4FFE2973-45C5-4784-A8E6-1CA4307F5D79}" type="presParOf" srcId="{903C7168-CB9B-4930-94B7-CBCADF18F90B}" destId="{365756A4-24A3-41E9-87F2-1B6AD7FAC3A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329DC3A-E4FA-41C3-BA71-7CEBC8AE7661}" type="doc">
      <dgm:prSet loTypeId="urn:microsoft.com/office/officeart/2005/8/layout/vList4" loCatId="list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zh-TW" altLang="en-US"/>
        </a:p>
      </dgm:t>
    </dgm:pt>
    <dgm:pt modelId="{CA44B62A-8405-4315-B820-C90885886DA1}">
      <dgm:prSet phldrT="[文字]" custT="1"/>
      <dgm:spPr/>
      <dgm:t>
        <a:bodyPr/>
        <a:lstStyle/>
        <a:p>
          <a:pPr marL="177800" indent="-177800">
            <a:lnSpc>
              <a:spcPts val="2400"/>
            </a:lnSpc>
            <a:spcAft>
              <a:spcPts val="0"/>
            </a:spcAft>
          </a:pPr>
          <a:r>
            <a:rPr lang="zh-TW" altLang="en-US" sz="1500" b="1" u="sng" dirty="0">
              <a:latin typeface="標楷體" pitchFamily="65" charset="-120"/>
              <a:ea typeface="標楷體" pitchFamily="65" charset="-120"/>
            </a:rPr>
            <a:t>每週上課前請先閱讀相關資料，並請攜帶教科書或講義。</a:t>
          </a:r>
          <a:endParaRPr lang="zh-TW" altLang="en-US" sz="1500" dirty="0">
            <a:latin typeface="標楷體" pitchFamily="65" charset="-120"/>
            <a:ea typeface="標楷體" pitchFamily="65" charset="-120"/>
          </a:endParaRPr>
        </a:p>
      </dgm:t>
    </dgm:pt>
    <dgm:pt modelId="{E06DB241-1AFA-4BBB-87E5-DC90F444BA71}" type="parTrans" cxnId="{32E9FA90-C912-4376-8387-23080F372D9A}">
      <dgm:prSet/>
      <dgm:spPr/>
      <dgm:t>
        <a:bodyPr/>
        <a:lstStyle/>
        <a:p>
          <a:endParaRPr lang="zh-TW" altLang="en-US" sz="1600">
            <a:solidFill>
              <a:schemeClr val="tx1"/>
            </a:solidFill>
          </a:endParaRPr>
        </a:p>
      </dgm:t>
    </dgm:pt>
    <dgm:pt modelId="{F0FEFAF4-972B-4E2B-933D-54CDE4AB4B71}" type="sibTrans" cxnId="{32E9FA90-C912-4376-8387-23080F372D9A}">
      <dgm:prSet/>
      <dgm:spPr/>
      <dgm:t>
        <a:bodyPr/>
        <a:lstStyle/>
        <a:p>
          <a:endParaRPr lang="zh-TW" altLang="en-US" sz="1600">
            <a:solidFill>
              <a:schemeClr val="tx1"/>
            </a:solidFill>
          </a:endParaRPr>
        </a:p>
      </dgm:t>
    </dgm:pt>
    <dgm:pt modelId="{BEBD806A-CA25-4549-95D4-F26BC3758333}">
      <dgm:prSet phldrT="[文字]" custT="1"/>
      <dgm:spPr/>
      <dgm:t>
        <a:bodyPr/>
        <a:lstStyle/>
        <a:p>
          <a:pPr marL="180975" indent="-180975">
            <a:lnSpc>
              <a:spcPct val="90000"/>
            </a:lnSpc>
            <a:spcAft>
              <a:spcPct val="35000"/>
            </a:spcAft>
          </a:pPr>
          <a:r>
            <a:rPr lang="zh-TW" altLang="en-US" sz="1800">
              <a:latin typeface="華康新特明體" pitchFamily="49" charset="-120"/>
              <a:ea typeface="華康新特明體" pitchFamily="49" charset="-120"/>
            </a:rPr>
            <a:t>學習紀律</a:t>
          </a:r>
          <a:endParaRPr lang="zh-TW" altLang="en-US" sz="1800" dirty="0"/>
        </a:p>
      </dgm:t>
    </dgm:pt>
    <dgm:pt modelId="{01B249A5-DE36-407F-8B62-18062E5417F1}" type="parTrans" cxnId="{DDFC88C5-2CE6-45F1-B901-0749788EB243}">
      <dgm:prSet/>
      <dgm:spPr/>
      <dgm:t>
        <a:bodyPr/>
        <a:lstStyle/>
        <a:p>
          <a:endParaRPr lang="zh-TW" altLang="en-US" sz="1600">
            <a:solidFill>
              <a:schemeClr val="tx1"/>
            </a:solidFill>
          </a:endParaRPr>
        </a:p>
      </dgm:t>
    </dgm:pt>
    <dgm:pt modelId="{B0BF46BB-2708-4F04-8ED9-27E0EDE67AB2}" type="sibTrans" cxnId="{DDFC88C5-2CE6-45F1-B901-0749788EB243}">
      <dgm:prSet/>
      <dgm:spPr/>
      <dgm:t>
        <a:bodyPr/>
        <a:lstStyle/>
        <a:p>
          <a:endParaRPr lang="zh-TW" altLang="en-US" sz="1600">
            <a:solidFill>
              <a:schemeClr val="tx1"/>
            </a:solidFill>
          </a:endParaRPr>
        </a:p>
      </dgm:t>
    </dgm:pt>
    <dgm:pt modelId="{67E02977-4872-480C-B0D1-F3EDD207C3E2}">
      <dgm:prSet phldrT="[文字]" custT="1"/>
      <dgm:spPr/>
      <dgm:t>
        <a:bodyPr/>
        <a:lstStyle/>
        <a:p>
          <a:pPr marL="177800" indent="-177800">
            <a:lnSpc>
              <a:spcPts val="2400"/>
            </a:lnSpc>
            <a:spcAft>
              <a:spcPts val="0"/>
            </a:spcAft>
          </a:pPr>
          <a:r>
            <a:rPr lang="zh-TW" altLang="en-US" sz="1500" b="1" u="sng" dirty="0">
              <a:latin typeface="標楷體" pitchFamily="65" charset="-120"/>
              <a:ea typeface="標楷體" pitchFamily="65" charset="-120"/>
            </a:rPr>
            <a:t>課程中請勿進行與本課程非相關之活動</a:t>
          </a:r>
          <a:r>
            <a:rPr lang="en-US" altLang="zh-TW" sz="1500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500" dirty="0">
              <a:latin typeface="標楷體" pitchFamily="65" charset="-120"/>
              <a:ea typeface="標楷體" pitchFamily="65" charset="-120"/>
            </a:rPr>
            <a:t>睡覺、滑手機、飲食、談話、看非本科目資料、精神委靡不振</a:t>
          </a:r>
          <a:r>
            <a:rPr lang="en-US" altLang="zh-TW" sz="1500" dirty="0">
              <a:latin typeface="標楷體" pitchFamily="65" charset="-120"/>
              <a:ea typeface="標楷體" pitchFamily="65" charset="-120"/>
            </a:rPr>
            <a:t>…)</a:t>
          </a:r>
          <a:endParaRPr lang="zh-TW" altLang="en-US" sz="1500" dirty="0">
            <a:latin typeface="標楷體" pitchFamily="65" charset="-120"/>
            <a:ea typeface="標楷體" pitchFamily="65" charset="-120"/>
          </a:endParaRPr>
        </a:p>
      </dgm:t>
    </dgm:pt>
    <dgm:pt modelId="{F057B4AA-41CF-4203-A321-87ADFE1E1FD1}" type="parTrans" cxnId="{0C5CF7EE-8091-4C89-A0DF-C9ACD07E0B68}">
      <dgm:prSet/>
      <dgm:spPr/>
      <dgm:t>
        <a:bodyPr/>
        <a:lstStyle/>
        <a:p>
          <a:endParaRPr lang="zh-TW" altLang="en-US" sz="1600">
            <a:solidFill>
              <a:schemeClr val="tx1"/>
            </a:solidFill>
          </a:endParaRPr>
        </a:p>
      </dgm:t>
    </dgm:pt>
    <dgm:pt modelId="{4CC75678-BA86-4326-B585-C825279E91B0}" type="sibTrans" cxnId="{0C5CF7EE-8091-4C89-A0DF-C9ACD07E0B68}">
      <dgm:prSet/>
      <dgm:spPr/>
      <dgm:t>
        <a:bodyPr/>
        <a:lstStyle/>
        <a:p>
          <a:endParaRPr lang="zh-TW" altLang="en-US" sz="1600">
            <a:solidFill>
              <a:schemeClr val="tx1"/>
            </a:solidFill>
          </a:endParaRPr>
        </a:p>
      </dgm:t>
    </dgm:pt>
    <dgm:pt modelId="{75821E3F-E4D6-4598-A275-2022C1D6C8CC}">
      <dgm:prSet phldrT="[文字]" custT="1"/>
      <dgm:spPr/>
      <dgm:t>
        <a:bodyPr/>
        <a:lstStyle/>
        <a:p>
          <a:pPr marL="177800" indent="-177800">
            <a:lnSpc>
              <a:spcPts val="2400"/>
            </a:lnSpc>
            <a:spcAft>
              <a:spcPts val="0"/>
            </a:spcAft>
          </a:pPr>
          <a:r>
            <a:rPr lang="zh-TW" altLang="en-US" sz="1500">
              <a:latin typeface="標楷體" pitchFamily="65" charset="-120"/>
              <a:ea typeface="標楷體" pitchFamily="65" charset="-120"/>
            </a:rPr>
            <a:t>若有實體上課，請著整齊服飾</a:t>
          </a:r>
          <a:r>
            <a:rPr lang="zh-TW" altLang="en-US" sz="1500" b="1" u="sng">
              <a:latin typeface="標楷體" pitchFamily="65" charset="-120"/>
              <a:ea typeface="標楷體" pitchFamily="65" charset="-120"/>
            </a:rPr>
            <a:t>禁穿拖鞋出席學習活動</a:t>
          </a:r>
          <a:r>
            <a:rPr lang="zh-TW" altLang="en-US" sz="1500">
              <a:latin typeface="標楷體" pitchFamily="65" charset="-120"/>
              <a:ea typeface="標楷體" pitchFamily="65" charset="-120"/>
            </a:rPr>
            <a:t>。</a:t>
          </a:r>
          <a:endParaRPr lang="zh-TW" altLang="en-US" sz="1500" dirty="0">
            <a:latin typeface="標楷體" pitchFamily="65" charset="-120"/>
            <a:ea typeface="標楷體" pitchFamily="65" charset="-120"/>
          </a:endParaRPr>
        </a:p>
      </dgm:t>
    </dgm:pt>
    <dgm:pt modelId="{FADEBDEE-4A35-425E-B7DD-8562A4B1A11B}" type="parTrans" cxnId="{CF8E9975-DB91-48DC-A57C-29C13705C46A}">
      <dgm:prSet/>
      <dgm:spPr/>
      <dgm:t>
        <a:bodyPr/>
        <a:lstStyle/>
        <a:p>
          <a:endParaRPr lang="zh-TW" altLang="en-US" sz="1600">
            <a:solidFill>
              <a:schemeClr val="tx1"/>
            </a:solidFill>
          </a:endParaRPr>
        </a:p>
      </dgm:t>
    </dgm:pt>
    <dgm:pt modelId="{31EB148F-EF5D-44DC-8FB2-943C47420565}" type="sibTrans" cxnId="{CF8E9975-DB91-48DC-A57C-29C13705C46A}">
      <dgm:prSet/>
      <dgm:spPr/>
      <dgm:t>
        <a:bodyPr/>
        <a:lstStyle/>
        <a:p>
          <a:endParaRPr lang="zh-TW" altLang="en-US" sz="1600">
            <a:solidFill>
              <a:schemeClr val="tx1"/>
            </a:solidFill>
          </a:endParaRPr>
        </a:p>
      </dgm:t>
    </dgm:pt>
    <dgm:pt modelId="{EFF953A3-56FE-403A-80C5-553878273D82}" type="pres">
      <dgm:prSet presAssocID="{7329DC3A-E4FA-41C3-BA71-7CEBC8AE7661}" presName="linear" presStyleCnt="0">
        <dgm:presLayoutVars>
          <dgm:dir/>
          <dgm:resizeHandles val="exact"/>
        </dgm:presLayoutVars>
      </dgm:prSet>
      <dgm:spPr/>
    </dgm:pt>
    <dgm:pt modelId="{62EB9D9F-E0C7-4F62-AB6D-C2E3BABEE912}" type="pres">
      <dgm:prSet presAssocID="{BEBD806A-CA25-4549-95D4-F26BC3758333}" presName="comp" presStyleCnt="0"/>
      <dgm:spPr/>
    </dgm:pt>
    <dgm:pt modelId="{C5F04321-43A7-4DEB-82CE-A000B9E60625}" type="pres">
      <dgm:prSet presAssocID="{BEBD806A-CA25-4549-95D4-F26BC3758333}" presName="box" presStyleLbl="node1" presStyleIdx="0" presStyleCnt="1" custLinFactNeighborX="-877" custLinFactNeighborY="-12903"/>
      <dgm:spPr/>
    </dgm:pt>
    <dgm:pt modelId="{067456E9-5CD7-4518-A77D-B804942A23B1}" type="pres">
      <dgm:prSet presAssocID="{BEBD806A-CA25-4549-95D4-F26BC3758333}" presName="img" presStyleLbl="fgImgPlace1" presStyleIdx="0" presStyleCnt="1" custScaleX="92105" custScaleY="7661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A00F73E-FCCB-4A36-A623-BCBE750FCDA5}" type="pres">
      <dgm:prSet presAssocID="{BEBD806A-CA25-4549-95D4-F26BC3758333}" presName="text" presStyleLbl="node1" presStyleIdx="0" presStyleCnt="1">
        <dgm:presLayoutVars>
          <dgm:bulletEnabled val="1"/>
        </dgm:presLayoutVars>
      </dgm:prSet>
      <dgm:spPr/>
    </dgm:pt>
  </dgm:ptLst>
  <dgm:cxnLst>
    <dgm:cxn modelId="{6CA60F15-961B-4505-923F-2C50DF5CDC2C}" type="presOf" srcId="{7329DC3A-E4FA-41C3-BA71-7CEBC8AE7661}" destId="{EFF953A3-56FE-403A-80C5-553878273D82}" srcOrd="0" destOrd="0" presId="urn:microsoft.com/office/officeart/2005/8/layout/vList4"/>
    <dgm:cxn modelId="{D3E3C31D-C6E6-45F4-9190-DD78DD9CDBEE}" type="presOf" srcId="{75821E3F-E4D6-4598-A275-2022C1D6C8CC}" destId="{AA00F73E-FCCB-4A36-A623-BCBE750FCDA5}" srcOrd="1" destOrd="3" presId="urn:microsoft.com/office/officeart/2005/8/layout/vList4"/>
    <dgm:cxn modelId="{E49E373E-552A-407D-B165-090C04FA6F5F}" type="presOf" srcId="{BEBD806A-CA25-4549-95D4-F26BC3758333}" destId="{C5F04321-43A7-4DEB-82CE-A000B9E60625}" srcOrd="0" destOrd="0" presId="urn:microsoft.com/office/officeart/2005/8/layout/vList4"/>
    <dgm:cxn modelId="{B1B2A646-58FD-4AB8-B8C4-6136CD293A59}" type="presOf" srcId="{CA44B62A-8405-4315-B820-C90885886DA1}" destId="{C5F04321-43A7-4DEB-82CE-A000B9E60625}" srcOrd="0" destOrd="1" presId="urn:microsoft.com/office/officeart/2005/8/layout/vList4"/>
    <dgm:cxn modelId="{CF8E9975-DB91-48DC-A57C-29C13705C46A}" srcId="{BEBD806A-CA25-4549-95D4-F26BC3758333}" destId="{75821E3F-E4D6-4598-A275-2022C1D6C8CC}" srcOrd="2" destOrd="0" parTransId="{FADEBDEE-4A35-425E-B7DD-8562A4B1A11B}" sibTransId="{31EB148F-EF5D-44DC-8FB2-943C47420565}"/>
    <dgm:cxn modelId="{32E9FA90-C912-4376-8387-23080F372D9A}" srcId="{BEBD806A-CA25-4549-95D4-F26BC3758333}" destId="{CA44B62A-8405-4315-B820-C90885886DA1}" srcOrd="0" destOrd="0" parTransId="{E06DB241-1AFA-4BBB-87E5-DC90F444BA71}" sibTransId="{F0FEFAF4-972B-4E2B-933D-54CDE4AB4B71}"/>
    <dgm:cxn modelId="{5E889391-A20C-416C-92EB-418AD75AC2E5}" type="presOf" srcId="{67E02977-4872-480C-B0D1-F3EDD207C3E2}" destId="{AA00F73E-FCCB-4A36-A623-BCBE750FCDA5}" srcOrd="1" destOrd="2" presId="urn:microsoft.com/office/officeart/2005/8/layout/vList4"/>
    <dgm:cxn modelId="{95A237C1-903A-490B-A8DD-06962854A425}" type="presOf" srcId="{CA44B62A-8405-4315-B820-C90885886DA1}" destId="{AA00F73E-FCCB-4A36-A623-BCBE750FCDA5}" srcOrd="1" destOrd="1" presId="urn:microsoft.com/office/officeart/2005/8/layout/vList4"/>
    <dgm:cxn modelId="{DDFC88C5-2CE6-45F1-B901-0749788EB243}" srcId="{7329DC3A-E4FA-41C3-BA71-7CEBC8AE7661}" destId="{BEBD806A-CA25-4549-95D4-F26BC3758333}" srcOrd="0" destOrd="0" parTransId="{01B249A5-DE36-407F-8B62-18062E5417F1}" sibTransId="{B0BF46BB-2708-4F04-8ED9-27E0EDE67AB2}"/>
    <dgm:cxn modelId="{41200BDA-155D-4C76-BD4C-8944A37C5EF6}" type="presOf" srcId="{75821E3F-E4D6-4598-A275-2022C1D6C8CC}" destId="{C5F04321-43A7-4DEB-82CE-A000B9E60625}" srcOrd="0" destOrd="3" presId="urn:microsoft.com/office/officeart/2005/8/layout/vList4"/>
    <dgm:cxn modelId="{0C5CF7EE-8091-4C89-A0DF-C9ACD07E0B68}" srcId="{BEBD806A-CA25-4549-95D4-F26BC3758333}" destId="{67E02977-4872-480C-B0D1-F3EDD207C3E2}" srcOrd="1" destOrd="0" parTransId="{F057B4AA-41CF-4203-A321-87ADFE1E1FD1}" sibTransId="{4CC75678-BA86-4326-B585-C825279E91B0}"/>
    <dgm:cxn modelId="{E55264F7-CB3C-4CE0-94E7-12EB34BF571B}" type="presOf" srcId="{BEBD806A-CA25-4549-95D4-F26BC3758333}" destId="{AA00F73E-FCCB-4A36-A623-BCBE750FCDA5}" srcOrd="1" destOrd="0" presId="urn:microsoft.com/office/officeart/2005/8/layout/vList4"/>
    <dgm:cxn modelId="{03324FFD-7229-4241-B21E-EAE7C6D953FE}" type="presOf" srcId="{67E02977-4872-480C-B0D1-F3EDD207C3E2}" destId="{C5F04321-43A7-4DEB-82CE-A000B9E60625}" srcOrd="0" destOrd="2" presId="urn:microsoft.com/office/officeart/2005/8/layout/vList4"/>
    <dgm:cxn modelId="{84CE876E-F902-4C42-992F-E3C6B26C146D}" type="presParOf" srcId="{EFF953A3-56FE-403A-80C5-553878273D82}" destId="{62EB9D9F-E0C7-4F62-AB6D-C2E3BABEE912}" srcOrd="0" destOrd="0" presId="urn:microsoft.com/office/officeart/2005/8/layout/vList4"/>
    <dgm:cxn modelId="{C01D5B57-AF36-4F17-A45F-7B54F0B32231}" type="presParOf" srcId="{62EB9D9F-E0C7-4F62-AB6D-C2E3BABEE912}" destId="{C5F04321-43A7-4DEB-82CE-A000B9E60625}" srcOrd="0" destOrd="0" presId="urn:microsoft.com/office/officeart/2005/8/layout/vList4"/>
    <dgm:cxn modelId="{5D368A00-2381-4C50-8E2E-85BC6AF40C79}" type="presParOf" srcId="{62EB9D9F-E0C7-4F62-AB6D-C2E3BABEE912}" destId="{067456E9-5CD7-4518-A77D-B804942A23B1}" srcOrd="1" destOrd="0" presId="urn:microsoft.com/office/officeart/2005/8/layout/vList4"/>
    <dgm:cxn modelId="{5A0D1E0C-E206-4972-899E-AD6DD7966B89}" type="presParOf" srcId="{62EB9D9F-E0C7-4F62-AB6D-C2E3BABEE912}" destId="{AA00F73E-FCCB-4A36-A623-BCBE750FCDA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329DC3A-E4FA-41C3-BA71-7CEBC8AE7661}" type="doc">
      <dgm:prSet loTypeId="urn:microsoft.com/office/officeart/2005/8/layout/vList4" loCatId="list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zh-TW" altLang="en-US"/>
        </a:p>
      </dgm:t>
    </dgm:pt>
    <dgm:pt modelId="{530A6840-6C0C-43D1-AB82-E47B57925011}">
      <dgm:prSet phldrT="[文字]"/>
      <dgm:spPr/>
      <dgm:t>
        <a:bodyPr/>
        <a:lstStyle/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>
              <a:latin typeface="華康新特明體" pitchFamily="49" charset="-120"/>
              <a:ea typeface="華康新特明體" pitchFamily="49" charset="-120"/>
            </a:rPr>
            <a:t>作業繳交規定</a:t>
          </a:r>
          <a:endParaRPr lang="zh-TW" altLang="en-US" sz="1800" dirty="0">
            <a:latin typeface="華康新特明體" pitchFamily="49" charset="-120"/>
            <a:ea typeface="華康新特明體" pitchFamily="49" charset="-120"/>
          </a:endParaRPr>
        </a:p>
      </dgm:t>
    </dgm:pt>
    <dgm:pt modelId="{750BA6C1-813F-4E8A-A65B-6ED2215F37D5}" type="parTrans" cxnId="{9F9E6BF8-3D87-4608-BE9A-C733D7669228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7C009CE2-9EC7-4B7F-A602-3CBB7B7C6628}" type="sibTrans" cxnId="{9F9E6BF8-3D87-4608-BE9A-C733D7669228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249EAB24-957D-4E98-A612-C95EA20ABF3E}">
      <dgm:prSet phldrT="[文字]" custT="1"/>
      <dgm:spPr/>
      <dgm:t>
        <a:bodyPr/>
        <a:lstStyle/>
        <a:p>
          <a:pPr marL="180975" indent="-180975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zh-TW" altLang="en-US" sz="1500" dirty="0">
              <a:latin typeface="標楷體" pitchFamily="65" charset="-120"/>
              <a:ea typeface="標楷體" pitchFamily="65" charset="-120"/>
            </a:rPr>
            <a:t>遲交一週扣</a:t>
          </a:r>
          <a:r>
            <a:rPr lang="en-US" altLang="zh-TW" sz="1500" dirty="0">
              <a:latin typeface="標楷體" pitchFamily="65" charset="-120"/>
              <a:ea typeface="標楷體" pitchFamily="65" charset="-120"/>
            </a:rPr>
            <a:t>10</a:t>
          </a:r>
          <a:r>
            <a:rPr lang="zh-TW" altLang="en-US" sz="1500" dirty="0">
              <a:latin typeface="標楷體" pitchFamily="65" charset="-120"/>
              <a:ea typeface="標楷體" pitchFamily="65" charset="-120"/>
            </a:rPr>
            <a:t>分，至多延遲兩週，</a:t>
          </a:r>
          <a:r>
            <a:rPr lang="zh-TW" altLang="en-US" sz="1500" b="1" u="sng" dirty="0">
              <a:latin typeface="標楷體" pitchFamily="65" charset="-120"/>
              <a:ea typeface="標楷體" pitchFamily="65" charset="-120"/>
            </a:rPr>
            <a:t>未繳交者以零分計算</a:t>
          </a:r>
          <a:r>
            <a:rPr lang="zh-TW" altLang="en-US" sz="1500" dirty="0">
              <a:latin typeface="標楷體" pitchFamily="65" charset="-120"/>
              <a:ea typeface="標楷體" pitchFamily="65" charset="-120"/>
            </a:rPr>
            <a:t>。另，所繳交作業過於敷衍，以零分計或退回重寫。</a:t>
          </a:r>
        </a:p>
      </dgm:t>
    </dgm:pt>
    <dgm:pt modelId="{06826813-8BBC-489A-9742-99A4CF3B92B6}" type="parTrans" cxnId="{D212D3D6-FC64-4690-8243-F42357A06D04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214E53E6-5FCA-459F-AE90-F64ECFB5D3DC}" type="sibTrans" cxnId="{D212D3D6-FC64-4690-8243-F42357A06D04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286C4614-AF59-4FEA-BEAD-0ABC8E9501E7}">
      <dgm:prSet phldrT="[文字]" custT="1"/>
      <dgm:spPr/>
      <dgm:t>
        <a:bodyPr/>
        <a:lstStyle/>
        <a:p>
          <a:pPr marL="180975" indent="-180975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zh-TW" altLang="en-US" sz="1500" dirty="0">
              <a:latin typeface="標楷體" pitchFamily="65" charset="-120"/>
              <a:ea typeface="標楷體" pitchFamily="65" charset="-120"/>
            </a:rPr>
            <a:t>相關作業請按時繳交，手寫或電腦繕寫皆可。</a:t>
          </a:r>
          <a:r>
            <a:rPr lang="zh-TW" altLang="en-US" sz="1500" b="1" u="sng" dirty="0">
              <a:latin typeface="標楷體" pitchFamily="65" charset="-120"/>
              <a:ea typeface="標楷體" pitchFamily="65" charset="-120"/>
            </a:rPr>
            <a:t>未到課者自行至教學平台觀看是否有作業要繳交不再另行通知。</a:t>
          </a:r>
        </a:p>
      </dgm:t>
    </dgm:pt>
    <dgm:pt modelId="{4A6C51E1-C423-4103-AEF0-09A0E2A0B7DF}" type="parTrans" cxnId="{34248557-5B13-46FD-AF15-209244E354E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C92C27C6-A6C0-4381-B97F-D4EA2BDFE570}" type="sibTrans" cxnId="{34248557-5B13-46FD-AF15-209244E354E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EFF953A3-56FE-403A-80C5-553878273D82}" type="pres">
      <dgm:prSet presAssocID="{7329DC3A-E4FA-41C3-BA71-7CEBC8AE7661}" presName="linear" presStyleCnt="0">
        <dgm:presLayoutVars>
          <dgm:dir/>
          <dgm:resizeHandles val="exact"/>
        </dgm:presLayoutVars>
      </dgm:prSet>
      <dgm:spPr/>
    </dgm:pt>
    <dgm:pt modelId="{B92E3B22-2607-40CE-9C5B-9BF563650F67}" type="pres">
      <dgm:prSet presAssocID="{530A6840-6C0C-43D1-AB82-E47B57925011}" presName="comp" presStyleCnt="0"/>
      <dgm:spPr/>
    </dgm:pt>
    <dgm:pt modelId="{AE350D3A-E6F9-4456-9DD8-EED80C502042}" type="pres">
      <dgm:prSet presAssocID="{530A6840-6C0C-43D1-AB82-E47B57925011}" presName="box" presStyleLbl="node1" presStyleIdx="0" presStyleCnt="1"/>
      <dgm:spPr/>
    </dgm:pt>
    <dgm:pt modelId="{CD3F3E6E-8FCF-43E5-8E96-0EFD4CE3C40B}" type="pres">
      <dgm:prSet presAssocID="{530A6840-6C0C-43D1-AB82-E47B57925011}" presName="img" presStyleLbl="fgImgPlace1" presStyleIdx="0" presStyleCnt="1" custScaleX="8119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FD99720-E89C-443B-912C-1EFACE894AC9}" type="pres">
      <dgm:prSet presAssocID="{530A6840-6C0C-43D1-AB82-E47B57925011}" presName="text" presStyleLbl="node1" presStyleIdx="0" presStyleCnt="1">
        <dgm:presLayoutVars>
          <dgm:bulletEnabled val="1"/>
        </dgm:presLayoutVars>
      </dgm:prSet>
      <dgm:spPr/>
    </dgm:pt>
  </dgm:ptLst>
  <dgm:cxnLst>
    <dgm:cxn modelId="{5AB64046-9DD8-4E18-9812-2C87566E9A3D}" type="presOf" srcId="{249EAB24-957D-4E98-A612-C95EA20ABF3E}" destId="{7FD99720-E89C-443B-912C-1EFACE894AC9}" srcOrd="1" destOrd="2" presId="urn:microsoft.com/office/officeart/2005/8/layout/vList4"/>
    <dgm:cxn modelId="{F7FA3567-2C29-4EE0-91DE-863B78FE42F5}" type="presOf" srcId="{530A6840-6C0C-43D1-AB82-E47B57925011}" destId="{AE350D3A-E6F9-4456-9DD8-EED80C502042}" srcOrd="0" destOrd="0" presId="urn:microsoft.com/office/officeart/2005/8/layout/vList4"/>
    <dgm:cxn modelId="{34248557-5B13-46FD-AF15-209244E354EE}" srcId="{530A6840-6C0C-43D1-AB82-E47B57925011}" destId="{286C4614-AF59-4FEA-BEAD-0ABC8E9501E7}" srcOrd="0" destOrd="0" parTransId="{4A6C51E1-C423-4103-AEF0-09A0E2A0B7DF}" sibTransId="{C92C27C6-A6C0-4381-B97F-D4EA2BDFE570}"/>
    <dgm:cxn modelId="{A8C50193-D3AA-4FFA-A24D-2EC777BE0A6D}" type="presOf" srcId="{286C4614-AF59-4FEA-BEAD-0ABC8E9501E7}" destId="{AE350D3A-E6F9-4456-9DD8-EED80C502042}" srcOrd="0" destOrd="1" presId="urn:microsoft.com/office/officeart/2005/8/layout/vList4"/>
    <dgm:cxn modelId="{C9B74EA6-7448-43E9-A613-5A19FFFF58DB}" type="presOf" srcId="{286C4614-AF59-4FEA-BEAD-0ABC8E9501E7}" destId="{7FD99720-E89C-443B-912C-1EFACE894AC9}" srcOrd="1" destOrd="1" presId="urn:microsoft.com/office/officeart/2005/8/layout/vList4"/>
    <dgm:cxn modelId="{30B5E4A8-97AE-4AA0-A7F4-ABDA80AEA437}" type="presOf" srcId="{249EAB24-957D-4E98-A612-C95EA20ABF3E}" destId="{AE350D3A-E6F9-4456-9DD8-EED80C502042}" srcOrd="0" destOrd="2" presId="urn:microsoft.com/office/officeart/2005/8/layout/vList4"/>
    <dgm:cxn modelId="{760D6EAF-62F0-4911-B4C2-64906D94A62E}" type="presOf" srcId="{7329DC3A-E4FA-41C3-BA71-7CEBC8AE7661}" destId="{EFF953A3-56FE-403A-80C5-553878273D82}" srcOrd="0" destOrd="0" presId="urn:microsoft.com/office/officeart/2005/8/layout/vList4"/>
    <dgm:cxn modelId="{D212D3D6-FC64-4690-8243-F42357A06D04}" srcId="{530A6840-6C0C-43D1-AB82-E47B57925011}" destId="{249EAB24-957D-4E98-A612-C95EA20ABF3E}" srcOrd="1" destOrd="0" parTransId="{06826813-8BBC-489A-9742-99A4CF3B92B6}" sibTransId="{214E53E6-5FCA-459F-AE90-F64ECFB5D3DC}"/>
    <dgm:cxn modelId="{6F3ED6F4-6D6F-4351-A308-4ECAB3301069}" type="presOf" srcId="{530A6840-6C0C-43D1-AB82-E47B57925011}" destId="{7FD99720-E89C-443B-912C-1EFACE894AC9}" srcOrd="1" destOrd="0" presId="urn:microsoft.com/office/officeart/2005/8/layout/vList4"/>
    <dgm:cxn modelId="{9F9E6BF8-3D87-4608-BE9A-C733D7669228}" srcId="{7329DC3A-E4FA-41C3-BA71-7CEBC8AE7661}" destId="{530A6840-6C0C-43D1-AB82-E47B57925011}" srcOrd="0" destOrd="0" parTransId="{750BA6C1-813F-4E8A-A65B-6ED2215F37D5}" sibTransId="{7C009CE2-9EC7-4B7F-A602-3CBB7B7C6628}"/>
    <dgm:cxn modelId="{F6AD54C1-5F39-4A1C-8D63-90258DE2ED1C}" type="presParOf" srcId="{EFF953A3-56FE-403A-80C5-553878273D82}" destId="{B92E3B22-2607-40CE-9C5B-9BF563650F67}" srcOrd="0" destOrd="0" presId="urn:microsoft.com/office/officeart/2005/8/layout/vList4"/>
    <dgm:cxn modelId="{E836B6F4-72A5-4642-A702-00C84D121A7C}" type="presParOf" srcId="{B92E3B22-2607-40CE-9C5B-9BF563650F67}" destId="{AE350D3A-E6F9-4456-9DD8-EED80C502042}" srcOrd="0" destOrd="0" presId="urn:microsoft.com/office/officeart/2005/8/layout/vList4"/>
    <dgm:cxn modelId="{5BDA8824-3B68-4D26-9B1E-0F8D9CED0494}" type="presParOf" srcId="{B92E3B22-2607-40CE-9C5B-9BF563650F67}" destId="{CD3F3E6E-8FCF-43E5-8E96-0EFD4CE3C40B}" srcOrd="1" destOrd="0" presId="urn:microsoft.com/office/officeart/2005/8/layout/vList4"/>
    <dgm:cxn modelId="{0521C935-2EEF-40FF-827B-592DAC42066D}" type="presParOf" srcId="{B92E3B22-2607-40CE-9C5B-9BF563650F67}" destId="{7FD99720-E89C-443B-912C-1EFACE894AC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559B25-81AB-4228-82E8-9B6DCA1A5F2B}" type="doc">
      <dgm:prSet loTypeId="urn:microsoft.com/office/officeart/2005/8/layout/vList3" loCatId="list" qsTypeId="urn:microsoft.com/office/officeart/2005/8/quickstyle/simple3" qsCatId="simple" csTypeId="urn:microsoft.com/office/officeart/2005/8/colors/accent2_2" csCatId="accent2" phldr="1"/>
      <dgm:spPr/>
    </dgm:pt>
    <dgm:pt modelId="{07EF6C4A-0B5F-40B3-85B6-E8665B2B8437}">
      <dgm:prSet phldrT="[文字]"/>
      <dgm:spPr/>
      <dgm:t>
        <a:bodyPr/>
        <a:lstStyle/>
        <a:p>
          <a:pPr algn="l"/>
          <a:r>
            <a:rPr lang="zh-TW" dirty="0">
              <a:latin typeface="華康新特明體" pitchFamily="49" charset="-120"/>
              <a:ea typeface="華康新特明體" pitchFamily="49" charset="-120"/>
            </a:rPr>
            <a:t>引導學生具備正確合宜的心理健康觀念；</a:t>
          </a:r>
          <a:endParaRPr lang="zh-TW" altLang="en-US" dirty="0"/>
        </a:p>
      </dgm:t>
    </dgm:pt>
    <dgm:pt modelId="{D33E3556-8820-4058-A6B5-5F85F1FF2CAC}" type="parTrans" cxnId="{95027721-DF0F-4E41-9747-3A83836F9E8B}">
      <dgm:prSet/>
      <dgm:spPr/>
      <dgm:t>
        <a:bodyPr/>
        <a:lstStyle/>
        <a:p>
          <a:endParaRPr lang="zh-TW" altLang="en-US"/>
        </a:p>
      </dgm:t>
    </dgm:pt>
    <dgm:pt modelId="{87535CA1-FB5A-439E-82C3-237E967B4913}" type="sibTrans" cxnId="{95027721-DF0F-4E41-9747-3A83836F9E8B}">
      <dgm:prSet/>
      <dgm:spPr/>
      <dgm:t>
        <a:bodyPr/>
        <a:lstStyle/>
        <a:p>
          <a:endParaRPr lang="zh-TW" altLang="en-US"/>
        </a:p>
      </dgm:t>
    </dgm:pt>
    <dgm:pt modelId="{F7180B97-26D4-4F71-ACBE-DC7B874A6286}" type="pres">
      <dgm:prSet presAssocID="{DE559B25-81AB-4228-82E8-9B6DCA1A5F2B}" presName="linearFlow" presStyleCnt="0">
        <dgm:presLayoutVars>
          <dgm:dir/>
          <dgm:resizeHandles val="exact"/>
        </dgm:presLayoutVars>
      </dgm:prSet>
      <dgm:spPr/>
    </dgm:pt>
    <dgm:pt modelId="{FC08246A-F3FD-43CB-870B-18CA2519FAE8}" type="pres">
      <dgm:prSet presAssocID="{07EF6C4A-0B5F-40B3-85B6-E8665B2B8437}" presName="composite" presStyleCnt="0"/>
      <dgm:spPr/>
    </dgm:pt>
    <dgm:pt modelId="{75AC0C2A-915E-4117-AEC3-F7ED470DD27B}" type="pres">
      <dgm:prSet presAssocID="{07EF6C4A-0B5F-40B3-85B6-E8665B2B8437}" presName="imgShp" presStyleLbl="fgImgPlace1" presStyleIdx="0" presStyleCnt="1" custLinFactX="-44719" custLinFactNeighborX="-100000"/>
      <dgm:spPr>
        <a:blipFill rotWithShape="1"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F0FFB23E-3BEA-4A97-A4C0-9E21E954F5FB}" type="pres">
      <dgm:prSet presAssocID="{07EF6C4A-0B5F-40B3-85B6-E8665B2B8437}" presName="txShp" presStyleLbl="node1" presStyleIdx="0" presStyleCnt="1" custScaleX="144294" custLinFactNeighborX="9393">
        <dgm:presLayoutVars>
          <dgm:bulletEnabled val="1"/>
        </dgm:presLayoutVars>
      </dgm:prSet>
      <dgm:spPr/>
    </dgm:pt>
  </dgm:ptLst>
  <dgm:cxnLst>
    <dgm:cxn modelId="{95027721-DF0F-4E41-9747-3A83836F9E8B}" srcId="{DE559B25-81AB-4228-82E8-9B6DCA1A5F2B}" destId="{07EF6C4A-0B5F-40B3-85B6-E8665B2B8437}" srcOrd="0" destOrd="0" parTransId="{D33E3556-8820-4058-A6B5-5F85F1FF2CAC}" sibTransId="{87535CA1-FB5A-439E-82C3-237E967B4913}"/>
    <dgm:cxn modelId="{9C289AA9-C821-4536-9F14-ED1CF0DC5456}" type="presOf" srcId="{DE559B25-81AB-4228-82E8-9B6DCA1A5F2B}" destId="{F7180B97-26D4-4F71-ACBE-DC7B874A6286}" srcOrd="0" destOrd="0" presId="urn:microsoft.com/office/officeart/2005/8/layout/vList3"/>
    <dgm:cxn modelId="{623CB0E3-2B59-42EF-BBAE-9A3F45B34CF0}" type="presOf" srcId="{07EF6C4A-0B5F-40B3-85B6-E8665B2B8437}" destId="{F0FFB23E-3BEA-4A97-A4C0-9E21E954F5FB}" srcOrd="0" destOrd="0" presId="urn:microsoft.com/office/officeart/2005/8/layout/vList3"/>
    <dgm:cxn modelId="{1A619E96-69D2-4ED3-80AC-0D8FFF49754D}" type="presParOf" srcId="{F7180B97-26D4-4F71-ACBE-DC7B874A6286}" destId="{FC08246A-F3FD-43CB-870B-18CA2519FAE8}" srcOrd="0" destOrd="0" presId="urn:microsoft.com/office/officeart/2005/8/layout/vList3"/>
    <dgm:cxn modelId="{EC363C10-C80F-4B0C-9AB1-4B76B623558D}" type="presParOf" srcId="{FC08246A-F3FD-43CB-870B-18CA2519FAE8}" destId="{75AC0C2A-915E-4117-AEC3-F7ED470DD27B}" srcOrd="0" destOrd="0" presId="urn:microsoft.com/office/officeart/2005/8/layout/vList3"/>
    <dgm:cxn modelId="{E2514421-D06A-407D-86D2-4CF6A7CA052E}" type="presParOf" srcId="{FC08246A-F3FD-43CB-870B-18CA2519FAE8}" destId="{F0FFB23E-3BEA-4A97-A4C0-9E21E954F5F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E559B25-81AB-4228-82E8-9B6DCA1A5F2B}" type="doc">
      <dgm:prSet loTypeId="urn:microsoft.com/office/officeart/2005/8/layout/vList3" loCatId="list" qsTypeId="urn:microsoft.com/office/officeart/2005/8/quickstyle/simple3" qsCatId="simple" csTypeId="urn:microsoft.com/office/officeart/2005/8/colors/accent6_2" csCatId="accent6" phldr="1"/>
      <dgm:spPr/>
    </dgm:pt>
    <dgm:pt modelId="{07EF6C4A-0B5F-40B3-85B6-E8665B2B8437}">
      <dgm:prSet phldrT="[文字]"/>
      <dgm:spPr/>
      <dgm:t>
        <a:bodyPr/>
        <a:lstStyle/>
        <a:p>
          <a:pPr marL="0" indent="174625" algn="l"/>
          <a:r>
            <a:rPr lang="zh-TW" dirty="0">
              <a:latin typeface="華康新特明體" pitchFamily="49" charset="-120"/>
              <a:ea typeface="華康新特明體" pitchFamily="49" charset="-120"/>
            </a:rPr>
            <a:t>幫助學生瞭解心理失衡問題與解決方法；</a:t>
          </a:r>
          <a:endParaRPr lang="zh-TW" altLang="en-US" dirty="0"/>
        </a:p>
      </dgm:t>
    </dgm:pt>
    <dgm:pt modelId="{D33E3556-8820-4058-A6B5-5F85F1FF2CAC}" type="parTrans" cxnId="{95027721-DF0F-4E41-9747-3A83836F9E8B}">
      <dgm:prSet/>
      <dgm:spPr/>
      <dgm:t>
        <a:bodyPr/>
        <a:lstStyle/>
        <a:p>
          <a:endParaRPr lang="zh-TW" altLang="en-US"/>
        </a:p>
      </dgm:t>
    </dgm:pt>
    <dgm:pt modelId="{87535CA1-FB5A-439E-82C3-237E967B4913}" type="sibTrans" cxnId="{95027721-DF0F-4E41-9747-3A83836F9E8B}">
      <dgm:prSet/>
      <dgm:spPr/>
      <dgm:t>
        <a:bodyPr/>
        <a:lstStyle/>
        <a:p>
          <a:endParaRPr lang="zh-TW" altLang="en-US"/>
        </a:p>
      </dgm:t>
    </dgm:pt>
    <dgm:pt modelId="{F7180B97-26D4-4F71-ACBE-DC7B874A6286}" type="pres">
      <dgm:prSet presAssocID="{DE559B25-81AB-4228-82E8-9B6DCA1A5F2B}" presName="linearFlow" presStyleCnt="0">
        <dgm:presLayoutVars>
          <dgm:dir/>
          <dgm:resizeHandles val="exact"/>
        </dgm:presLayoutVars>
      </dgm:prSet>
      <dgm:spPr/>
    </dgm:pt>
    <dgm:pt modelId="{FC08246A-F3FD-43CB-870B-18CA2519FAE8}" type="pres">
      <dgm:prSet presAssocID="{07EF6C4A-0B5F-40B3-85B6-E8665B2B8437}" presName="composite" presStyleCnt="0"/>
      <dgm:spPr/>
    </dgm:pt>
    <dgm:pt modelId="{75AC0C2A-915E-4117-AEC3-F7ED470DD27B}" type="pres">
      <dgm:prSet presAssocID="{07EF6C4A-0B5F-40B3-85B6-E8665B2B8437}" presName="imgShp" presStyleLbl="fgImgPlace1" presStyleIdx="0" presStyleCnt="1" custScaleX="108798" custLinFactX="-59735" custLinFactNeighborX="-100000" custLinFactNeighborY="-2558"/>
      <dgm:spPr>
        <a:blipFill rotWithShape="1"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F0FFB23E-3BEA-4A97-A4C0-9E21E954F5FB}" type="pres">
      <dgm:prSet presAssocID="{07EF6C4A-0B5F-40B3-85B6-E8665B2B8437}" presName="txShp" presStyleLbl="node1" presStyleIdx="0" presStyleCnt="1" custScaleX="145148" custLinFactNeighborX="-427">
        <dgm:presLayoutVars>
          <dgm:bulletEnabled val="1"/>
        </dgm:presLayoutVars>
      </dgm:prSet>
      <dgm:spPr/>
    </dgm:pt>
  </dgm:ptLst>
  <dgm:cxnLst>
    <dgm:cxn modelId="{95027721-DF0F-4E41-9747-3A83836F9E8B}" srcId="{DE559B25-81AB-4228-82E8-9B6DCA1A5F2B}" destId="{07EF6C4A-0B5F-40B3-85B6-E8665B2B8437}" srcOrd="0" destOrd="0" parTransId="{D33E3556-8820-4058-A6B5-5F85F1FF2CAC}" sibTransId="{87535CA1-FB5A-439E-82C3-237E967B4913}"/>
    <dgm:cxn modelId="{9C289AA9-C821-4536-9F14-ED1CF0DC5456}" type="presOf" srcId="{DE559B25-81AB-4228-82E8-9B6DCA1A5F2B}" destId="{F7180B97-26D4-4F71-ACBE-DC7B874A6286}" srcOrd="0" destOrd="0" presId="urn:microsoft.com/office/officeart/2005/8/layout/vList3"/>
    <dgm:cxn modelId="{623CB0E3-2B59-42EF-BBAE-9A3F45B34CF0}" type="presOf" srcId="{07EF6C4A-0B5F-40B3-85B6-E8665B2B8437}" destId="{F0FFB23E-3BEA-4A97-A4C0-9E21E954F5FB}" srcOrd="0" destOrd="0" presId="urn:microsoft.com/office/officeart/2005/8/layout/vList3"/>
    <dgm:cxn modelId="{1A619E96-69D2-4ED3-80AC-0D8FFF49754D}" type="presParOf" srcId="{F7180B97-26D4-4F71-ACBE-DC7B874A6286}" destId="{FC08246A-F3FD-43CB-870B-18CA2519FAE8}" srcOrd="0" destOrd="0" presId="urn:microsoft.com/office/officeart/2005/8/layout/vList3"/>
    <dgm:cxn modelId="{EC363C10-C80F-4B0C-9AB1-4B76B623558D}" type="presParOf" srcId="{FC08246A-F3FD-43CB-870B-18CA2519FAE8}" destId="{75AC0C2A-915E-4117-AEC3-F7ED470DD27B}" srcOrd="0" destOrd="0" presId="urn:microsoft.com/office/officeart/2005/8/layout/vList3"/>
    <dgm:cxn modelId="{E2514421-D06A-407D-86D2-4CF6A7CA052E}" type="presParOf" srcId="{FC08246A-F3FD-43CB-870B-18CA2519FAE8}" destId="{F0FFB23E-3BEA-4A97-A4C0-9E21E954F5F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E559B25-81AB-4228-82E8-9B6DCA1A5F2B}" type="doc">
      <dgm:prSet loTypeId="urn:microsoft.com/office/officeart/2005/8/layout/vList3" loCatId="list" qsTypeId="urn:microsoft.com/office/officeart/2005/8/quickstyle/simple3" qsCatId="simple" csTypeId="urn:microsoft.com/office/officeart/2005/8/colors/accent5_2" csCatId="accent5" phldr="1"/>
      <dgm:spPr/>
    </dgm:pt>
    <dgm:pt modelId="{07EF6C4A-0B5F-40B3-85B6-E8665B2B8437}">
      <dgm:prSet phldrT="[文字]"/>
      <dgm:spPr/>
      <dgm:t>
        <a:bodyPr/>
        <a:lstStyle/>
        <a:p>
          <a:pPr algn="l"/>
          <a:r>
            <a:rPr lang="zh-TW" dirty="0">
              <a:latin typeface="華康新特明體" pitchFamily="49" charset="-120"/>
              <a:ea typeface="華康新特明體" pitchFamily="49" charset="-120"/>
            </a:rPr>
            <a:t>啟發學生探索促進心理健康方法與可能；</a:t>
          </a:r>
          <a:endParaRPr lang="zh-TW" altLang="en-US" dirty="0"/>
        </a:p>
      </dgm:t>
    </dgm:pt>
    <dgm:pt modelId="{D33E3556-8820-4058-A6B5-5F85F1FF2CAC}" type="parTrans" cxnId="{95027721-DF0F-4E41-9747-3A83836F9E8B}">
      <dgm:prSet/>
      <dgm:spPr/>
      <dgm:t>
        <a:bodyPr/>
        <a:lstStyle/>
        <a:p>
          <a:endParaRPr lang="zh-TW" altLang="en-US"/>
        </a:p>
      </dgm:t>
    </dgm:pt>
    <dgm:pt modelId="{87535CA1-FB5A-439E-82C3-237E967B4913}" type="sibTrans" cxnId="{95027721-DF0F-4E41-9747-3A83836F9E8B}">
      <dgm:prSet/>
      <dgm:spPr/>
      <dgm:t>
        <a:bodyPr/>
        <a:lstStyle/>
        <a:p>
          <a:endParaRPr lang="zh-TW" altLang="en-US"/>
        </a:p>
      </dgm:t>
    </dgm:pt>
    <dgm:pt modelId="{F7180B97-26D4-4F71-ACBE-DC7B874A6286}" type="pres">
      <dgm:prSet presAssocID="{DE559B25-81AB-4228-82E8-9B6DCA1A5F2B}" presName="linearFlow" presStyleCnt="0">
        <dgm:presLayoutVars>
          <dgm:dir/>
          <dgm:resizeHandles val="exact"/>
        </dgm:presLayoutVars>
      </dgm:prSet>
      <dgm:spPr/>
    </dgm:pt>
    <dgm:pt modelId="{FC08246A-F3FD-43CB-870B-18CA2519FAE8}" type="pres">
      <dgm:prSet presAssocID="{07EF6C4A-0B5F-40B3-85B6-E8665B2B8437}" presName="composite" presStyleCnt="0"/>
      <dgm:spPr/>
    </dgm:pt>
    <dgm:pt modelId="{75AC0C2A-915E-4117-AEC3-F7ED470DD27B}" type="pres">
      <dgm:prSet presAssocID="{07EF6C4A-0B5F-40B3-85B6-E8665B2B8437}" presName="imgShp" presStyleLbl="fgImgPlace1" presStyleIdx="0" presStyleCnt="1" custLinFactX="-44719" custLinFactNeighborX="-100000"/>
      <dgm:spPr>
        <a:blipFill rotWithShape="1">
          <a:blip xmlns:r="http://schemas.openxmlformats.org/officeDocument/2006/relationships" r:embed="rId1"/>
          <a:srcRect/>
          <a:stretch>
            <a:fillRect t="-12000" b="-12000"/>
          </a:stretch>
        </a:blipFill>
      </dgm:spPr>
    </dgm:pt>
    <dgm:pt modelId="{F0FFB23E-3BEA-4A97-A4C0-9E21E954F5FB}" type="pres">
      <dgm:prSet presAssocID="{07EF6C4A-0B5F-40B3-85B6-E8665B2B8437}" presName="txShp" presStyleLbl="node1" presStyleIdx="0" presStyleCnt="1" custScaleX="144294" custLinFactNeighborX="9393">
        <dgm:presLayoutVars>
          <dgm:bulletEnabled val="1"/>
        </dgm:presLayoutVars>
      </dgm:prSet>
      <dgm:spPr/>
    </dgm:pt>
  </dgm:ptLst>
  <dgm:cxnLst>
    <dgm:cxn modelId="{95027721-DF0F-4E41-9747-3A83836F9E8B}" srcId="{DE559B25-81AB-4228-82E8-9B6DCA1A5F2B}" destId="{07EF6C4A-0B5F-40B3-85B6-E8665B2B8437}" srcOrd="0" destOrd="0" parTransId="{D33E3556-8820-4058-A6B5-5F85F1FF2CAC}" sibTransId="{87535CA1-FB5A-439E-82C3-237E967B4913}"/>
    <dgm:cxn modelId="{9C289AA9-C821-4536-9F14-ED1CF0DC5456}" type="presOf" srcId="{DE559B25-81AB-4228-82E8-9B6DCA1A5F2B}" destId="{F7180B97-26D4-4F71-ACBE-DC7B874A6286}" srcOrd="0" destOrd="0" presId="urn:microsoft.com/office/officeart/2005/8/layout/vList3"/>
    <dgm:cxn modelId="{623CB0E3-2B59-42EF-BBAE-9A3F45B34CF0}" type="presOf" srcId="{07EF6C4A-0B5F-40B3-85B6-E8665B2B8437}" destId="{F0FFB23E-3BEA-4A97-A4C0-9E21E954F5FB}" srcOrd="0" destOrd="0" presId="urn:microsoft.com/office/officeart/2005/8/layout/vList3"/>
    <dgm:cxn modelId="{1A619E96-69D2-4ED3-80AC-0D8FFF49754D}" type="presParOf" srcId="{F7180B97-26D4-4F71-ACBE-DC7B874A6286}" destId="{FC08246A-F3FD-43CB-870B-18CA2519FAE8}" srcOrd="0" destOrd="0" presId="urn:microsoft.com/office/officeart/2005/8/layout/vList3"/>
    <dgm:cxn modelId="{EC363C10-C80F-4B0C-9AB1-4B76B623558D}" type="presParOf" srcId="{FC08246A-F3FD-43CB-870B-18CA2519FAE8}" destId="{75AC0C2A-915E-4117-AEC3-F7ED470DD27B}" srcOrd="0" destOrd="0" presId="urn:microsoft.com/office/officeart/2005/8/layout/vList3"/>
    <dgm:cxn modelId="{E2514421-D06A-407D-86D2-4CF6A7CA052E}" type="presParOf" srcId="{FC08246A-F3FD-43CB-870B-18CA2519FAE8}" destId="{F0FFB23E-3BEA-4A97-A4C0-9E21E954F5F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E559B25-81AB-4228-82E8-9B6DCA1A5F2B}" type="doc">
      <dgm:prSet loTypeId="urn:microsoft.com/office/officeart/2005/8/layout/vList3" loCatId="list" qsTypeId="urn:microsoft.com/office/officeart/2005/8/quickstyle/simple3" qsCatId="simple" csTypeId="urn:microsoft.com/office/officeart/2005/8/colors/accent1_2" csCatId="accent1" phldr="1"/>
      <dgm:spPr/>
    </dgm:pt>
    <dgm:pt modelId="{07EF6C4A-0B5F-40B3-85B6-E8665B2B8437}">
      <dgm:prSet phldrT="[文字]"/>
      <dgm:spPr/>
      <dgm:t>
        <a:bodyPr/>
        <a:lstStyle/>
        <a:p>
          <a:pPr algn="l"/>
          <a:r>
            <a:rPr lang="zh-TW" dirty="0">
              <a:latin typeface="華康新特明體" pitchFamily="49" charset="-120"/>
              <a:ea typeface="華康新特明體" pitchFamily="49" charset="-120"/>
            </a:rPr>
            <a:t>促進學生自我覺察與評估心理健康技巧；</a:t>
          </a:r>
          <a:endParaRPr lang="zh-TW" altLang="en-US" dirty="0"/>
        </a:p>
      </dgm:t>
    </dgm:pt>
    <dgm:pt modelId="{D33E3556-8820-4058-A6B5-5F85F1FF2CAC}" type="parTrans" cxnId="{95027721-DF0F-4E41-9747-3A83836F9E8B}">
      <dgm:prSet/>
      <dgm:spPr/>
      <dgm:t>
        <a:bodyPr/>
        <a:lstStyle/>
        <a:p>
          <a:endParaRPr lang="zh-TW" altLang="en-US"/>
        </a:p>
      </dgm:t>
    </dgm:pt>
    <dgm:pt modelId="{87535CA1-FB5A-439E-82C3-237E967B4913}" type="sibTrans" cxnId="{95027721-DF0F-4E41-9747-3A83836F9E8B}">
      <dgm:prSet/>
      <dgm:spPr/>
      <dgm:t>
        <a:bodyPr/>
        <a:lstStyle/>
        <a:p>
          <a:endParaRPr lang="zh-TW" altLang="en-US"/>
        </a:p>
      </dgm:t>
    </dgm:pt>
    <dgm:pt modelId="{F7180B97-26D4-4F71-ACBE-DC7B874A6286}" type="pres">
      <dgm:prSet presAssocID="{DE559B25-81AB-4228-82E8-9B6DCA1A5F2B}" presName="linearFlow" presStyleCnt="0">
        <dgm:presLayoutVars>
          <dgm:dir/>
          <dgm:resizeHandles val="exact"/>
        </dgm:presLayoutVars>
      </dgm:prSet>
      <dgm:spPr/>
    </dgm:pt>
    <dgm:pt modelId="{FC08246A-F3FD-43CB-870B-18CA2519FAE8}" type="pres">
      <dgm:prSet presAssocID="{07EF6C4A-0B5F-40B3-85B6-E8665B2B8437}" presName="composite" presStyleCnt="0"/>
      <dgm:spPr/>
    </dgm:pt>
    <dgm:pt modelId="{75AC0C2A-915E-4117-AEC3-F7ED470DD27B}" type="pres">
      <dgm:prSet presAssocID="{07EF6C4A-0B5F-40B3-85B6-E8665B2B8437}" presName="imgShp" presStyleLbl="fgImgPlace1" presStyleIdx="0" presStyleCnt="1" custLinFactX="-44719" custLinFactNeighborX="-100000"/>
      <dgm:spPr>
        <a:blipFill rotWithShape="1"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F0FFB23E-3BEA-4A97-A4C0-9E21E954F5FB}" type="pres">
      <dgm:prSet presAssocID="{07EF6C4A-0B5F-40B3-85B6-E8665B2B8437}" presName="txShp" presStyleLbl="node1" presStyleIdx="0" presStyleCnt="1" custScaleX="144294" custLinFactNeighborX="9393">
        <dgm:presLayoutVars>
          <dgm:bulletEnabled val="1"/>
        </dgm:presLayoutVars>
      </dgm:prSet>
      <dgm:spPr/>
    </dgm:pt>
  </dgm:ptLst>
  <dgm:cxnLst>
    <dgm:cxn modelId="{95027721-DF0F-4E41-9747-3A83836F9E8B}" srcId="{DE559B25-81AB-4228-82E8-9B6DCA1A5F2B}" destId="{07EF6C4A-0B5F-40B3-85B6-E8665B2B8437}" srcOrd="0" destOrd="0" parTransId="{D33E3556-8820-4058-A6B5-5F85F1FF2CAC}" sibTransId="{87535CA1-FB5A-439E-82C3-237E967B4913}"/>
    <dgm:cxn modelId="{9C289AA9-C821-4536-9F14-ED1CF0DC5456}" type="presOf" srcId="{DE559B25-81AB-4228-82E8-9B6DCA1A5F2B}" destId="{F7180B97-26D4-4F71-ACBE-DC7B874A6286}" srcOrd="0" destOrd="0" presId="urn:microsoft.com/office/officeart/2005/8/layout/vList3"/>
    <dgm:cxn modelId="{623CB0E3-2B59-42EF-BBAE-9A3F45B34CF0}" type="presOf" srcId="{07EF6C4A-0B5F-40B3-85B6-E8665B2B8437}" destId="{F0FFB23E-3BEA-4A97-A4C0-9E21E954F5FB}" srcOrd="0" destOrd="0" presId="urn:microsoft.com/office/officeart/2005/8/layout/vList3"/>
    <dgm:cxn modelId="{1A619E96-69D2-4ED3-80AC-0D8FFF49754D}" type="presParOf" srcId="{F7180B97-26D4-4F71-ACBE-DC7B874A6286}" destId="{FC08246A-F3FD-43CB-870B-18CA2519FAE8}" srcOrd="0" destOrd="0" presId="urn:microsoft.com/office/officeart/2005/8/layout/vList3"/>
    <dgm:cxn modelId="{EC363C10-C80F-4B0C-9AB1-4B76B623558D}" type="presParOf" srcId="{FC08246A-F3FD-43CB-870B-18CA2519FAE8}" destId="{75AC0C2A-915E-4117-AEC3-F7ED470DD27B}" srcOrd="0" destOrd="0" presId="urn:microsoft.com/office/officeart/2005/8/layout/vList3"/>
    <dgm:cxn modelId="{E2514421-D06A-407D-86D2-4CF6A7CA052E}" type="presParOf" srcId="{FC08246A-F3FD-43CB-870B-18CA2519FAE8}" destId="{F0FFB23E-3BEA-4A97-A4C0-9E21E954F5F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E559B25-81AB-4228-82E8-9B6DCA1A5F2B}" type="doc">
      <dgm:prSet loTypeId="urn:microsoft.com/office/officeart/2005/8/layout/vList3" loCatId="list" qsTypeId="urn:microsoft.com/office/officeart/2005/8/quickstyle/simple3" qsCatId="simple" csTypeId="urn:microsoft.com/office/officeart/2005/8/colors/accent2_2" csCatId="accent2" phldr="1"/>
      <dgm:spPr/>
    </dgm:pt>
    <dgm:pt modelId="{07EF6C4A-0B5F-40B3-85B6-E8665B2B8437}">
      <dgm:prSet phldrT="[文字]"/>
      <dgm:spPr/>
      <dgm:t>
        <a:bodyPr/>
        <a:lstStyle/>
        <a:p>
          <a:pPr algn="l"/>
          <a:r>
            <a:rPr lang="zh-TW" dirty="0">
              <a:latin typeface="華康新特明體" pitchFamily="49" charset="-120"/>
              <a:ea typeface="華康新特明體" pitchFamily="49" charset="-120"/>
            </a:rPr>
            <a:t>培養學生透過互動與分享建構健康人生；</a:t>
          </a:r>
          <a:endParaRPr lang="zh-TW" altLang="en-US" dirty="0"/>
        </a:p>
      </dgm:t>
    </dgm:pt>
    <dgm:pt modelId="{D33E3556-8820-4058-A6B5-5F85F1FF2CAC}" type="parTrans" cxnId="{95027721-DF0F-4E41-9747-3A83836F9E8B}">
      <dgm:prSet/>
      <dgm:spPr/>
      <dgm:t>
        <a:bodyPr/>
        <a:lstStyle/>
        <a:p>
          <a:endParaRPr lang="zh-TW" altLang="en-US"/>
        </a:p>
      </dgm:t>
    </dgm:pt>
    <dgm:pt modelId="{87535CA1-FB5A-439E-82C3-237E967B4913}" type="sibTrans" cxnId="{95027721-DF0F-4E41-9747-3A83836F9E8B}">
      <dgm:prSet/>
      <dgm:spPr/>
      <dgm:t>
        <a:bodyPr/>
        <a:lstStyle/>
        <a:p>
          <a:endParaRPr lang="zh-TW" altLang="en-US"/>
        </a:p>
      </dgm:t>
    </dgm:pt>
    <dgm:pt modelId="{F7180B97-26D4-4F71-ACBE-DC7B874A6286}" type="pres">
      <dgm:prSet presAssocID="{DE559B25-81AB-4228-82E8-9B6DCA1A5F2B}" presName="linearFlow" presStyleCnt="0">
        <dgm:presLayoutVars>
          <dgm:dir/>
          <dgm:resizeHandles val="exact"/>
        </dgm:presLayoutVars>
      </dgm:prSet>
      <dgm:spPr/>
    </dgm:pt>
    <dgm:pt modelId="{FC08246A-F3FD-43CB-870B-18CA2519FAE8}" type="pres">
      <dgm:prSet presAssocID="{07EF6C4A-0B5F-40B3-85B6-E8665B2B8437}" presName="composite" presStyleCnt="0"/>
      <dgm:spPr/>
    </dgm:pt>
    <dgm:pt modelId="{75AC0C2A-915E-4117-AEC3-F7ED470DD27B}" type="pres">
      <dgm:prSet presAssocID="{07EF6C4A-0B5F-40B3-85B6-E8665B2B8437}" presName="imgShp" presStyleLbl="fgImgPlace1" presStyleIdx="0" presStyleCnt="1" custLinFactX="-44719" custLinFactNeighborX="-100000"/>
      <dgm:spPr>
        <a:blipFill rotWithShape="1">
          <a:blip xmlns:r="http://schemas.openxmlformats.org/officeDocument/2006/relationships" r:embed="rId1"/>
          <a:srcRect/>
          <a:stretch>
            <a:fillRect l="-17000" r="-17000"/>
          </a:stretch>
        </a:blipFill>
      </dgm:spPr>
    </dgm:pt>
    <dgm:pt modelId="{F0FFB23E-3BEA-4A97-A4C0-9E21E954F5FB}" type="pres">
      <dgm:prSet presAssocID="{07EF6C4A-0B5F-40B3-85B6-E8665B2B8437}" presName="txShp" presStyleLbl="node1" presStyleIdx="0" presStyleCnt="1" custScaleX="144294" custLinFactNeighborX="9393">
        <dgm:presLayoutVars>
          <dgm:bulletEnabled val="1"/>
        </dgm:presLayoutVars>
      </dgm:prSet>
      <dgm:spPr/>
    </dgm:pt>
  </dgm:ptLst>
  <dgm:cxnLst>
    <dgm:cxn modelId="{95027721-DF0F-4E41-9747-3A83836F9E8B}" srcId="{DE559B25-81AB-4228-82E8-9B6DCA1A5F2B}" destId="{07EF6C4A-0B5F-40B3-85B6-E8665B2B8437}" srcOrd="0" destOrd="0" parTransId="{D33E3556-8820-4058-A6B5-5F85F1FF2CAC}" sibTransId="{87535CA1-FB5A-439E-82C3-237E967B4913}"/>
    <dgm:cxn modelId="{9C289AA9-C821-4536-9F14-ED1CF0DC5456}" type="presOf" srcId="{DE559B25-81AB-4228-82E8-9B6DCA1A5F2B}" destId="{F7180B97-26D4-4F71-ACBE-DC7B874A6286}" srcOrd="0" destOrd="0" presId="urn:microsoft.com/office/officeart/2005/8/layout/vList3"/>
    <dgm:cxn modelId="{623CB0E3-2B59-42EF-BBAE-9A3F45B34CF0}" type="presOf" srcId="{07EF6C4A-0B5F-40B3-85B6-E8665B2B8437}" destId="{F0FFB23E-3BEA-4A97-A4C0-9E21E954F5FB}" srcOrd="0" destOrd="0" presId="urn:microsoft.com/office/officeart/2005/8/layout/vList3"/>
    <dgm:cxn modelId="{1A619E96-69D2-4ED3-80AC-0D8FFF49754D}" type="presParOf" srcId="{F7180B97-26D4-4F71-ACBE-DC7B874A6286}" destId="{FC08246A-F3FD-43CB-870B-18CA2519FAE8}" srcOrd="0" destOrd="0" presId="urn:microsoft.com/office/officeart/2005/8/layout/vList3"/>
    <dgm:cxn modelId="{EC363C10-C80F-4B0C-9AB1-4B76B623558D}" type="presParOf" srcId="{FC08246A-F3FD-43CB-870B-18CA2519FAE8}" destId="{75AC0C2A-915E-4117-AEC3-F7ED470DD27B}" srcOrd="0" destOrd="0" presId="urn:microsoft.com/office/officeart/2005/8/layout/vList3"/>
    <dgm:cxn modelId="{E2514421-D06A-407D-86D2-4CF6A7CA052E}" type="presParOf" srcId="{FC08246A-F3FD-43CB-870B-18CA2519FAE8}" destId="{F0FFB23E-3BEA-4A97-A4C0-9E21E954F5F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E559B25-81AB-4228-82E8-9B6DCA1A5F2B}" type="doc">
      <dgm:prSet loTypeId="urn:microsoft.com/office/officeart/2005/8/layout/vList3" loCatId="list" qsTypeId="urn:microsoft.com/office/officeart/2005/8/quickstyle/simple3" qsCatId="simple" csTypeId="urn:microsoft.com/office/officeart/2005/8/colors/accent4_2" csCatId="accent4" phldr="1"/>
      <dgm:spPr/>
    </dgm:pt>
    <dgm:pt modelId="{07EF6C4A-0B5F-40B3-85B6-E8665B2B8437}">
      <dgm:prSet phldrT="[文字]"/>
      <dgm:spPr/>
      <dgm:t>
        <a:bodyPr/>
        <a:lstStyle/>
        <a:p>
          <a:pPr algn="l"/>
          <a:r>
            <a:rPr lang="zh-TW" dirty="0">
              <a:latin typeface="華康新特明體" pitchFamily="49" charset="-120"/>
              <a:ea typeface="華康新特明體" pitchFamily="49" charset="-120"/>
            </a:rPr>
            <a:t>加強學生課堂的實務演練提升適應知能； </a:t>
          </a:r>
          <a:endParaRPr lang="zh-TW" altLang="en-US" dirty="0"/>
        </a:p>
      </dgm:t>
    </dgm:pt>
    <dgm:pt modelId="{D33E3556-8820-4058-A6B5-5F85F1FF2CAC}" type="parTrans" cxnId="{95027721-DF0F-4E41-9747-3A83836F9E8B}">
      <dgm:prSet/>
      <dgm:spPr/>
      <dgm:t>
        <a:bodyPr/>
        <a:lstStyle/>
        <a:p>
          <a:endParaRPr lang="zh-TW" altLang="en-US"/>
        </a:p>
      </dgm:t>
    </dgm:pt>
    <dgm:pt modelId="{87535CA1-FB5A-439E-82C3-237E967B4913}" type="sibTrans" cxnId="{95027721-DF0F-4E41-9747-3A83836F9E8B}">
      <dgm:prSet/>
      <dgm:spPr/>
      <dgm:t>
        <a:bodyPr/>
        <a:lstStyle/>
        <a:p>
          <a:endParaRPr lang="zh-TW" altLang="en-US"/>
        </a:p>
      </dgm:t>
    </dgm:pt>
    <dgm:pt modelId="{F7180B97-26D4-4F71-ACBE-DC7B874A6286}" type="pres">
      <dgm:prSet presAssocID="{DE559B25-81AB-4228-82E8-9B6DCA1A5F2B}" presName="linearFlow" presStyleCnt="0">
        <dgm:presLayoutVars>
          <dgm:dir/>
          <dgm:resizeHandles val="exact"/>
        </dgm:presLayoutVars>
      </dgm:prSet>
      <dgm:spPr/>
    </dgm:pt>
    <dgm:pt modelId="{FC08246A-F3FD-43CB-870B-18CA2519FAE8}" type="pres">
      <dgm:prSet presAssocID="{07EF6C4A-0B5F-40B3-85B6-E8665B2B8437}" presName="composite" presStyleCnt="0"/>
      <dgm:spPr/>
    </dgm:pt>
    <dgm:pt modelId="{75AC0C2A-915E-4117-AEC3-F7ED470DD27B}" type="pres">
      <dgm:prSet presAssocID="{07EF6C4A-0B5F-40B3-85B6-E8665B2B8437}" presName="imgShp" presStyleLbl="fgImgPlace1" presStyleIdx="0" presStyleCnt="1" custLinFactX="-44719" custLinFactNeighborX="-100000"/>
      <dgm:spPr>
        <a:blipFill rotWithShape="1">
          <a:blip xmlns:r="http://schemas.openxmlformats.org/officeDocument/2006/relationships" r:embed="rId1"/>
          <a:srcRect/>
          <a:stretch>
            <a:fillRect l="-19000" r="-19000"/>
          </a:stretch>
        </a:blipFill>
      </dgm:spPr>
    </dgm:pt>
    <dgm:pt modelId="{F0FFB23E-3BEA-4A97-A4C0-9E21E954F5FB}" type="pres">
      <dgm:prSet presAssocID="{07EF6C4A-0B5F-40B3-85B6-E8665B2B8437}" presName="txShp" presStyleLbl="node1" presStyleIdx="0" presStyleCnt="1" custScaleX="144294" custLinFactNeighborX="9393">
        <dgm:presLayoutVars>
          <dgm:bulletEnabled val="1"/>
        </dgm:presLayoutVars>
      </dgm:prSet>
      <dgm:spPr/>
    </dgm:pt>
  </dgm:ptLst>
  <dgm:cxnLst>
    <dgm:cxn modelId="{95027721-DF0F-4E41-9747-3A83836F9E8B}" srcId="{DE559B25-81AB-4228-82E8-9B6DCA1A5F2B}" destId="{07EF6C4A-0B5F-40B3-85B6-E8665B2B8437}" srcOrd="0" destOrd="0" parTransId="{D33E3556-8820-4058-A6B5-5F85F1FF2CAC}" sibTransId="{87535CA1-FB5A-439E-82C3-237E967B4913}"/>
    <dgm:cxn modelId="{9C289AA9-C821-4536-9F14-ED1CF0DC5456}" type="presOf" srcId="{DE559B25-81AB-4228-82E8-9B6DCA1A5F2B}" destId="{F7180B97-26D4-4F71-ACBE-DC7B874A6286}" srcOrd="0" destOrd="0" presId="urn:microsoft.com/office/officeart/2005/8/layout/vList3"/>
    <dgm:cxn modelId="{623CB0E3-2B59-42EF-BBAE-9A3F45B34CF0}" type="presOf" srcId="{07EF6C4A-0B5F-40B3-85B6-E8665B2B8437}" destId="{F0FFB23E-3BEA-4A97-A4C0-9E21E954F5FB}" srcOrd="0" destOrd="0" presId="urn:microsoft.com/office/officeart/2005/8/layout/vList3"/>
    <dgm:cxn modelId="{1A619E96-69D2-4ED3-80AC-0D8FFF49754D}" type="presParOf" srcId="{F7180B97-26D4-4F71-ACBE-DC7B874A6286}" destId="{FC08246A-F3FD-43CB-870B-18CA2519FAE8}" srcOrd="0" destOrd="0" presId="urn:microsoft.com/office/officeart/2005/8/layout/vList3"/>
    <dgm:cxn modelId="{EC363C10-C80F-4B0C-9AB1-4B76B623558D}" type="presParOf" srcId="{FC08246A-F3FD-43CB-870B-18CA2519FAE8}" destId="{75AC0C2A-915E-4117-AEC3-F7ED470DD27B}" srcOrd="0" destOrd="0" presId="urn:microsoft.com/office/officeart/2005/8/layout/vList3"/>
    <dgm:cxn modelId="{E2514421-D06A-407D-86D2-4CF6A7CA052E}" type="presParOf" srcId="{FC08246A-F3FD-43CB-870B-18CA2519FAE8}" destId="{F0FFB23E-3BEA-4A97-A4C0-9E21E954F5F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3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682B5B7-A24F-4EAB-AE20-DE05C4E88306}" type="doc">
      <dgm:prSet loTypeId="urn:microsoft.com/office/officeart/2005/8/layout/bProcess3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08667AE5-3BD1-4253-A486-6F303F978C98}">
      <dgm:prSet phldrT="[文字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sz="1600" dirty="0">
              <a:latin typeface="華康新特明體" pitchFamily="49" charset="-120"/>
              <a:ea typeface="華康新特明體" pitchFamily="49" charset="-120"/>
            </a:rPr>
            <a:t>課程簡介與修課規定</a:t>
          </a:r>
        </a:p>
      </dgm:t>
    </dgm:pt>
    <dgm:pt modelId="{6FE64082-AC34-4729-987A-584E4A95E8C2}" type="parTrans" cxnId="{BC1E4AFB-FD7F-4517-AB0A-BB23F4E539D7}">
      <dgm:prSet/>
      <dgm:spPr/>
      <dgm:t>
        <a:bodyPr/>
        <a:lstStyle/>
        <a:p>
          <a:endParaRPr lang="zh-TW" altLang="en-US" sz="1600">
            <a:latin typeface="華康新特明體" pitchFamily="49" charset="-120"/>
            <a:ea typeface="華康新特明體" pitchFamily="49" charset="-120"/>
          </a:endParaRPr>
        </a:p>
      </dgm:t>
    </dgm:pt>
    <dgm:pt modelId="{A7864E1C-CF30-4552-9C4C-7D4D792C98FD}" type="sibTrans" cxnId="{BC1E4AFB-FD7F-4517-AB0A-BB23F4E539D7}">
      <dgm:prSet custT="1"/>
      <dgm:spPr/>
      <dgm:t>
        <a:bodyPr/>
        <a:lstStyle/>
        <a:p>
          <a:endParaRPr lang="zh-TW" altLang="en-US" sz="1600">
            <a:latin typeface="華康新特明體" pitchFamily="49" charset="-120"/>
            <a:ea typeface="華康新特明體" pitchFamily="49" charset="-120"/>
          </a:endParaRPr>
        </a:p>
      </dgm:t>
    </dgm:pt>
    <dgm:pt modelId="{8A15243E-1F92-480C-A7EB-AA2B159A453E}">
      <dgm:prSet custT="1"/>
      <dgm:spPr/>
      <dgm:t>
        <a:bodyPr/>
        <a:lstStyle/>
        <a:p>
          <a:r>
            <a:rPr lang="zh-TW" altLang="en-US" sz="1600" dirty="0">
              <a:latin typeface="華康新特明體" pitchFamily="49" charset="-120"/>
              <a:ea typeface="華康新特明體" pitchFamily="49" charset="-120"/>
            </a:rPr>
            <a:t>心理衛生與適應緒論</a:t>
          </a:r>
        </a:p>
      </dgm:t>
    </dgm:pt>
    <dgm:pt modelId="{D4914666-1D2F-49AF-AEAF-5F65CD41BBB0}" type="parTrans" cxnId="{6FF360E8-89B2-4BCD-8388-DFB6A0B9F8E2}">
      <dgm:prSet/>
      <dgm:spPr/>
      <dgm:t>
        <a:bodyPr/>
        <a:lstStyle/>
        <a:p>
          <a:endParaRPr lang="zh-TW" altLang="en-US" sz="1600">
            <a:latin typeface="華康新特明體" pitchFamily="49" charset="-120"/>
            <a:ea typeface="華康新特明體" pitchFamily="49" charset="-120"/>
          </a:endParaRPr>
        </a:p>
      </dgm:t>
    </dgm:pt>
    <dgm:pt modelId="{29513D5F-0159-4ECA-84B0-ADD2014C1B9E}" type="sibTrans" cxnId="{6FF360E8-89B2-4BCD-8388-DFB6A0B9F8E2}">
      <dgm:prSet custT="1"/>
      <dgm:spPr/>
      <dgm:t>
        <a:bodyPr/>
        <a:lstStyle/>
        <a:p>
          <a:endParaRPr lang="zh-TW" altLang="en-US" sz="1600">
            <a:latin typeface="華康新特明體" pitchFamily="49" charset="-120"/>
            <a:ea typeface="華康新特明體" pitchFamily="49" charset="-120"/>
          </a:endParaRPr>
        </a:p>
      </dgm:t>
    </dgm:pt>
    <dgm:pt modelId="{707B62C9-8FFD-4ACD-AE15-B56F7CD31D84}">
      <dgm:prSet custT="1"/>
      <dgm:spPr/>
      <dgm:t>
        <a:bodyPr/>
        <a:lstStyle/>
        <a:p>
          <a:r>
            <a:rPr lang="zh-TW" sz="1600" dirty="0">
              <a:latin typeface="華康新特明體" pitchFamily="49" charset="-120"/>
              <a:ea typeface="華康新特明體" pitchFamily="49" charset="-120"/>
            </a:rPr>
            <a:t>自我概念與自我成長</a:t>
          </a:r>
          <a:endParaRPr lang="en-US" altLang="zh-TW" sz="1600" dirty="0">
            <a:latin typeface="華康新特明體" pitchFamily="49" charset="-120"/>
            <a:ea typeface="華康新特明體" pitchFamily="49" charset="-120"/>
          </a:endParaRPr>
        </a:p>
      </dgm:t>
    </dgm:pt>
    <dgm:pt modelId="{556F13A9-76E3-4674-92AC-0C8827BBBA36}" type="parTrans" cxnId="{5D89FA9B-D93E-49BB-8FDC-C85448C2C074}">
      <dgm:prSet/>
      <dgm:spPr/>
      <dgm:t>
        <a:bodyPr/>
        <a:lstStyle/>
        <a:p>
          <a:endParaRPr lang="zh-TW" altLang="en-US" sz="1600">
            <a:latin typeface="華康新特明體" pitchFamily="49" charset="-120"/>
            <a:ea typeface="華康新特明體" pitchFamily="49" charset="-120"/>
          </a:endParaRPr>
        </a:p>
      </dgm:t>
    </dgm:pt>
    <dgm:pt modelId="{2B7D13B4-20F6-4B10-AA1B-48BB033C6301}" type="sibTrans" cxnId="{5D89FA9B-D93E-49BB-8FDC-C85448C2C074}">
      <dgm:prSet custT="1"/>
      <dgm:spPr/>
      <dgm:t>
        <a:bodyPr/>
        <a:lstStyle/>
        <a:p>
          <a:endParaRPr lang="zh-TW" altLang="en-US" sz="1600">
            <a:latin typeface="華康新特明體" pitchFamily="49" charset="-120"/>
            <a:ea typeface="華康新特明體" pitchFamily="49" charset="-120"/>
          </a:endParaRPr>
        </a:p>
      </dgm:t>
    </dgm:pt>
    <dgm:pt modelId="{70C85753-2F4D-4DBE-A50F-FA190AFF5B03}">
      <dgm:prSet custT="1"/>
      <dgm:spPr/>
      <dgm:t>
        <a:bodyPr/>
        <a:lstStyle/>
        <a:p>
          <a:r>
            <a:rPr lang="zh-TW" altLang="en-US" sz="1600" dirty="0">
              <a:latin typeface="華康新特明體" pitchFamily="49" charset="-120"/>
              <a:ea typeface="華康新特明體" pitchFamily="49" charset="-120"/>
            </a:rPr>
            <a:t>人格疾患與心理適應</a:t>
          </a:r>
        </a:p>
      </dgm:t>
    </dgm:pt>
    <dgm:pt modelId="{5152D74F-CBCD-4120-96CD-4706658699CA}" type="parTrans" cxnId="{1E647B38-2F43-4958-B460-8935F75D09BB}">
      <dgm:prSet/>
      <dgm:spPr/>
      <dgm:t>
        <a:bodyPr/>
        <a:lstStyle/>
        <a:p>
          <a:endParaRPr lang="zh-TW" altLang="en-US" sz="1600">
            <a:latin typeface="華康新特明體" pitchFamily="49" charset="-120"/>
            <a:ea typeface="華康新特明體" pitchFamily="49" charset="-120"/>
          </a:endParaRPr>
        </a:p>
      </dgm:t>
    </dgm:pt>
    <dgm:pt modelId="{EBD7AF59-BDA4-4992-8F92-12DBF9C69D17}" type="sibTrans" cxnId="{1E647B38-2F43-4958-B460-8935F75D09BB}">
      <dgm:prSet custT="1"/>
      <dgm:spPr/>
      <dgm:t>
        <a:bodyPr/>
        <a:lstStyle/>
        <a:p>
          <a:endParaRPr lang="zh-TW" altLang="en-US" sz="1600">
            <a:latin typeface="華康新特明體" pitchFamily="49" charset="-120"/>
            <a:ea typeface="華康新特明體" pitchFamily="49" charset="-120"/>
          </a:endParaRPr>
        </a:p>
      </dgm:t>
    </dgm:pt>
    <dgm:pt modelId="{35857ECF-275D-4BAD-8574-85D224270A91}">
      <dgm:prSet custT="1"/>
      <dgm:spPr/>
      <dgm:t>
        <a:bodyPr/>
        <a:lstStyle/>
        <a:p>
          <a:r>
            <a:rPr lang="zh-TW" altLang="en-US" sz="1600" dirty="0">
              <a:latin typeface="華康新特明體" pitchFamily="49" charset="-120"/>
              <a:ea typeface="華康新特明體" pitchFamily="49" charset="-120"/>
            </a:rPr>
            <a:t>異常行為與治療</a:t>
          </a:r>
        </a:p>
      </dgm:t>
    </dgm:pt>
    <dgm:pt modelId="{4C64E9D9-EE5C-40B7-B9CA-AB1FE7D63E93}" type="parTrans" cxnId="{478D6DA1-9540-435F-B1D1-6EFCF1588E57}">
      <dgm:prSet/>
      <dgm:spPr/>
      <dgm:t>
        <a:bodyPr/>
        <a:lstStyle/>
        <a:p>
          <a:endParaRPr lang="zh-TW" altLang="en-US" sz="1600">
            <a:latin typeface="華康新特明體" pitchFamily="49" charset="-120"/>
            <a:ea typeface="華康新特明體" pitchFamily="49" charset="-120"/>
          </a:endParaRPr>
        </a:p>
      </dgm:t>
    </dgm:pt>
    <dgm:pt modelId="{E060A4FE-5B08-4841-BA50-4E7B80317AB1}" type="sibTrans" cxnId="{478D6DA1-9540-435F-B1D1-6EFCF1588E57}">
      <dgm:prSet custT="1"/>
      <dgm:spPr/>
      <dgm:t>
        <a:bodyPr/>
        <a:lstStyle/>
        <a:p>
          <a:endParaRPr lang="zh-TW" altLang="en-US" sz="1600">
            <a:latin typeface="華康新特明體" pitchFamily="49" charset="-120"/>
            <a:ea typeface="華康新特明體" pitchFamily="49" charset="-120"/>
          </a:endParaRPr>
        </a:p>
      </dgm:t>
    </dgm:pt>
    <dgm:pt modelId="{9F9DCC5A-9320-44EE-AD52-225CD2A74855}">
      <dgm:prSet custT="1"/>
      <dgm:spPr/>
      <dgm:t>
        <a:bodyPr/>
        <a:lstStyle/>
        <a:p>
          <a:r>
            <a:rPr lang="zh-TW" altLang="en-US" sz="1600" dirty="0">
              <a:latin typeface="華康新特明體" pitchFamily="49" charset="-120"/>
              <a:ea typeface="華康新特明體" pitchFamily="49" charset="-120"/>
            </a:rPr>
            <a:t>焦慮疾患與與預防因應</a:t>
          </a:r>
        </a:p>
      </dgm:t>
    </dgm:pt>
    <dgm:pt modelId="{2593A858-B037-4A22-BA56-8FDB54484570}" type="parTrans" cxnId="{176D4B4E-FC64-43F9-891B-C71856364086}">
      <dgm:prSet/>
      <dgm:spPr/>
      <dgm:t>
        <a:bodyPr/>
        <a:lstStyle/>
        <a:p>
          <a:endParaRPr lang="zh-TW" altLang="en-US" sz="1600">
            <a:latin typeface="華康新特明體" pitchFamily="49" charset="-120"/>
            <a:ea typeface="華康新特明體" pitchFamily="49" charset="-120"/>
          </a:endParaRPr>
        </a:p>
      </dgm:t>
    </dgm:pt>
    <dgm:pt modelId="{F9CA0565-DD30-471A-84D7-2892A9728EB5}" type="sibTrans" cxnId="{176D4B4E-FC64-43F9-891B-C71856364086}">
      <dgm:prSet custT="1"/>
      <dgm:spPr/>
      <dgm:t>
        <a:bodyPr/>
        <a:lstStyle/>
        <a:p>
          <a:endParaRPr lang="zh-TW" altLang="en-US" sz="1600">
            <a:latin typeface="華康新特明體" pitchFamily="49" charset="-120"/>
            <a:ea typeface="華康新特明體" pitchFamily="49" charset="-120"/>
          </a:endParaRPr>
        </a:p>
      </dgm:t>
    </dgm:pt>
    <dgm:pt modelId="{4D19D11F-D86D-4E5A-9CA9-E04EF46FE3BE}">
      <dgm:prSet custT="1"/>
      <dgm:spPr/>
      <dgm:t>
        <a:bodyPr/>
        <a:lstStyle/>
        <a:p>
          <a:r>
            <a:rPr lang="zh-TW" altLang="en-US" sz="1600" dirty="0">
              <a:latin typeface="華康新特明體" pitchFamily="49" charset="-120"/>
              <a:ea typeface="華康新特明體" pitchFamily="49" charset="-120"/>
            </a:rPr>
            <a:t>憂鬱與預防因應</a:t>
          </a:r>
        </a:p>
      </dgm:t>
    </dgm:pt>
    <dgm:pt modelId="{0A2A9D7B-486B-4FE2-821E-3FC586C4C06F}" type="parTrans" cxnId="{4677D9EB-87E7-40EA-9E86-37DF4952AC8F}">
      <dgm:prSet/>
      <dgm:spPr/>
      <dgm:t>
        <a:bodyPr/>
        <a:lstStyle/>
        <a:p>
          <a:endParaRPr lang="zh-TW" altLang="en-US" sz="1600">
            <a:latin typeface="華康新特明體" pitchFamily="49" charset="-120"/>
            <a:ea typeface="華康新特明體" pitchFamily="49" charset="-120"/>
          </a:endParaRPr>
        </a:p>
      </dgm:t>
    </dgm:pt>
    <dgm:pt modelId="{3FD2B48D-C8AF-4A52-AAFA-861F95E3FBD3}" type="sibTrans" cxnId="{4677D9EB-87E7-40EA-9E86-37DF4952AC8F}">
      <dgm:prSet custT="1"/>
      <dgm:spPr/>
      <dgm:t>
        <a:bodyPr/>
        <a:lstStyle/>
        <a:p>
          <a:endParaRPr lang="zh-TW" altLang="en-US" sz="1600">
            <a:latin typeface="華康新特明體" pitchFamily="49" charset="-120"/>
            <a:ea typeface="華康新特明體" pitchFamily="49" charset="-120"/>
          </a:endParaRPr>
        </a:p>
      </dgm:t>
    </dgm:pt>
    <dgm:pt modelId="{8961981F-8115-476A-8E45-1576753FA60A}">
      <dgm:prSet custT="1"/>
      <dgm:spPr/>
      <dgm:t>
        <a:bodyPr/>
        <a:lstStyle/>
        <a:p>
          <a:r>
            <a:rPr lang="zh-TW" sz="1600" dirty="0">
              <a:latin typeface="華康新特明體" pitchFamily="49" charset="-120"/>
              <a:ea typeface="華康新特明體" pitchFamily="49" charset="-120"/>
            </a:rPr>
            <a:t>自傷認識與自殺處遇</a:t>
          </a:r>
          <a:endParaRPr lang="zh-TW" altLang="en-US" sz="1600" dirty="0">
            <a:latin typeface="華康新特明體" pitchFamily="49" charset="-120"/>
            <a:ea typeface="華康新特明體" pitchFamily="49" charset="-120"/>
          </a:endParaRPr>
        </a:p>
      </dgm:t>
    </dgm:pt>
    <dgm:pt modelId="{C8023EA9-527B-4216-9C7F-9AFE6B76523D}" type="parTrans" cxnId="{424139F5-A1C5-4B66-A484-92462A65539C}">
      <dgm:prSet/>
      <dgm:spPr/>
      <dgm:t>
        <a:bodyPr/>
        <a:lstStyle/>
        <a:p>
          <a:endParaRPr lang="zh-TW" altLang="en-US" sz="1600">
            <a:latin typeface="華康新特明體" pitchFamily="49" charset="-120"/>
            <a:ea typeface="華康新特明體" pitchFamily="49" charset="-120"/>
          </a:endParaRPr>
        </a:p>
      </dgm:t>
    </dgm:pt>
    <dgm:pt modelId="{351D431B-2521-4BBF-B026-4DCED5ADB27C}" type="sibTrans" cxnId="{424139F5-A1C5-4B66-A484-92462A65539C}">
      <dgm:prSet custT="1"/>
      <dgm:spPr/>
      <dgm:t>
        <a:bodyPr/>
        <a:lstStyle/>
        <a:p>
          <a:endParaRPr lang="zh-TW" altLang="en-US" sz="1600">
            <a:latin typeface="華康新特明體" pitchFamily="49" charset="-120"/>
            <a:ea typeface="華康新特明體" pitchFamily="49" charset="-120"/>
          </a:endParaRPr>
        </a:p>
      </dgm:t>
    </dgm:pt>
    <dgm:pt modelId="{79C89FF7-1801-4871-A499-E946A7978183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sz="1600" b="0" dirty="0">
              <a:latin typeface="華康新特明體" pitchFamily="49" charset="-120"/>
              <a:ea typeface="華康新特明體" pitchFamily="49" charset="-120"/>
            </a:rPr>
            <a:t>期中評量</a:t>
          </a:r>
        </a:p>
      </dgm:t>
    </dgm:pt>
    <dgm:pt modelId="{0562C895-6ABC-4BCC-A36F-0E24926A68CB}" type="parTrans" cxnId="{7819E0E2-F5F7-4C64-97BF-E33E28C023D6}">
      <dgm:prSet/>
      <dgm:spPr/>
      <dgm:t>
        <a:bodyPr/>
        <a:lstStyle/>
        <a:p>
          <a:endParaRPr lang="zh-TW" altLang="en-US" sz="1600">
            <a:latin typeface="華康新特明體" pitchFamily="49" charset="-120"/>
            <a:ea typeface="華康新特明體" pitchFamily="49" charset="-120"/>
          </a:endParaRPr>
        </a:p>
      </dgm:t>
    </dgm:pt>
    <dgm:pt modelId="{29647221-BBDA-4EB9-B188-3E598DEB55C1}" type="sibTrans" cxnId="{7819E0E2-F5F7-4C64-97BF-E33E28C023D6}">
      <dgm:prSet custT="1"/>
      <dgm:spPr/>
      <dgm:t>
        <a:bodyPr/>
        <a:lstStyle/>
        <a:p>
          <a:endParaRPr lang="zh-TW" altLang="en-US" sz="1600">
            <a:latin typeface="華康新特明體" pitchFamily="49" charset="-120"/>
            <a:ea typeface="華康新特明體" pitchFamily="49" charset="-120"/>
          </a:endParaRPr>
        </a:p>
      </dgm:t>
    </dgm:pt>
    <dgm:pt modelId="{05B87175-9FCF-43AA-8ADF-36B60ED0FB0E}">
      <dgm:prSet custT="1"/>
      <dgm:spPr/>
      <dgm:t>
        <a:bodyPr/>
        <a:lstStyle/>
        <a:p>
          <a:r>
            <a:rPr lang="zh-TW" altLang="en-US" sz="1600">
              <a:latin typeface="華康新特明體" pitchFamily="49" charset="-120"/>
              <a:ea typeface="華康新特明體" pitchFamily="49" charset="-120"/>
            </a:rPr>
            <a:t>挫折與預防因應</a:t>
          </a:r>
          <a:endParaRPr lang="zh-TW" altLang="en-US" sz="1600" dirty="0">
            <a:latin typeface="華康新特明體" pitchFamily="49" charset="-120"/>
            <a:ea typeface="華康新特明體" pitchFamily="49" charset="-120"/>
          </a:endParaRPr>
        </a:p>
      </dgm:t>
    </dgm:pt>
    <dgm:pt modelId="{EE9FFB2E-DD9B-4613-AA44-83F992A02EC1}" type="parTrans" cxnId="{7DC9183B-3510-435C-B3E5-B529420613C6}">
      <dgm:prSet/>
      <dgm:spPr/>
      <dgm:t>
        <a:bodyPr/>
        <a:lstStyle/>
        <a:p>
          <a:endParaRPr lang="zh-TW" altLang="en-US" sz="1600">
            <a:latin typeface="華康新特明體" pitchFamily="49" charset="-120"/>
            <a:ea typeface="華康新特明體" pitchFamily="49" charset="-120"/>
          </a:endParaRPr>
        </a:p>
      </dgm:t>
    </dgm:pt>
    <dgm:pt modelId="{79EE1BEB-3C8A-4926-BC16-3E8B5F51F058}" type="sibTrans" cxnId="{7DC9183B-3510-435C-B3E5-B529420613C6}">
      <dgm:prSet custT="1"/>
      <dgm:spPr/>
      <dgm:t>
        <a:bodyPr/>
        <a:lstStyle/>
        <a:p>
          <a:endParaRPr lang="zh-TW" altLang="en-US" sz="1600">
            <a:latin typeface="華康新特明體" pitchFamily="49" charset="-120"/>
            <a:ea typeface="華康新特明體" pitchFamily="49" charset="-120"/>
          </a:endParaRPr>
        </a:p>
      </dgm:t>
    </dgm:pt>
    <dgm:pt modelId="{10200CF1-C822-4306-A891-29E3744F0D43}">
      <dgm:prSet custT="1"/>
      <dgm:spPr/>
      <dgm:t>
        <a:bodyPr/>
        <a:lstStyle/>
        <a:p>
          <a:r>
            <a:rPr lang="zh-TW" altLang="en-US" sz="1600" dirty="0">
              <a:latin typeface="華康新特明體" pitchFamily="49" charset="-120"/>
              <a:ea typeface="華康新特明體" pitchFamily="49" charset="-120"/>
            </a:rPr>
            <a:t>憤怒、攻擊與預防因應</a:t>
          </a:r>
        </a:p>
      </dgm:t>
    </dgm:pt>
    <dgm:pt modelId="{1B33B49C-2651-420D-AD18-7956CE29AF06}" type="parTrans" cxnId="{2E3C9FDC-0283-431C-B337-259C453EEFBE}">
      <dgm:prSet/>
      <dgm:spPr/>
      <dgm:t>
        <a:bodyPr/>
        <a:lstStyle/>
        <a:p>
          <a:endParaRPr lang="zh-TW" altLang="en-US" sz="1600">
            <a:latin typeface="華康新特明體" pitchFamily="49" charset="-120"/>
            <a:ea typeface="華康新特明體" pitchFamily="49" charset="-120"/>
          </a:endParaRPr>
        </a:p>
      </dgm:t>
    </dgm:pt>
    <dgm:pt modelId="{FF635049-36BB-434B-B8BB-3FACF40E06DE}" type="sibTrans" cxnId="{2E3C9FDC-0283-431C-B337-259C453EEFBE}">
      <dgm:prSet custT="1"/>
      <dgm:spPr/>
      <dgm:t>
        <a:bodyPr/>
        <a:lstStyle/>
        <a:p>
          <a:endParaRPr lang="zh-TW" altLang="en-US" sz="1600">
            <a:latin typeface="華康新特明體" pitchFamily="49" charset="-120"/>
            <a:ea typeface="華康新特明體" pitchFamily="49" charset="-120"/>
          </a:endParaRPr>
        </a:p>
      </dgm:t>
    </dgm:pt>
    <dgm:pt modelId="{503269CC-2BE5-46DB-B913-9CC28D3188E2}">
      <dgm:prSet custT="1"/>
      <dgm:spPr/>
      <dgm:t>
        <a:bodyPr/>
        <a:lstStyle/>
        <a:p>
          <a:r>
            <a:rPr lang="zh-TW" altLang="en-US" sz="1600" dirty="0">
              <a:latin typeface="華康新特明體" pitchFamily="49" charset="-120"/>
              <a:ea typeface="華康新特明體" pitchFamily="49" charset="-120"/>
            </a:rPr>
            <a:t>壓力管理與調適因應</a:t>
          </a:r>
          <a:endParaRPr lang="zh-TW" sz="1600" dirty="0">
            <a:latin typeface="標楷體" pitchFamily="65" charset="-120"/>
            <a:ea typeface="標楷體" pitchFamily="65" charset="-120"/>
          </a:endParaRPr>
        </a:p>
      </dgm:t>
    </dgm:pt>
    <dgm:pt modelId="{AF9A9CB6-3C0D-4F62-B9AC-0E79921923BB}" type="parTrans" cxnId="{2DED581B-997D-4843-8B57-CF4E6EE880D4}">
      <dgm:prSet/>
      <dgm:spPr/>
      <dgm:t>
        <a:bodyPr/>
        <a:lstStyle/>
        <a:p>
          <a:endParaRPr lang="zh-TW" altLang="en-US" sz="1600">
            <a:latin typeface="華康新特明體" pitchFamily="49" charset="-120"/>
            <a:ea typeface="華康新特明體" pitchFamily="49" charset="-120"/>
          </a:endParaRPr>
        </a:p>
      </dgm:t>
    </dgm:pt>
    <dgm:pt modelId="{F3143F13-1C5A-457B-865B-6D3345B18C80}" type="sibTrans" cxnId="{2DED581B-997D-4843-8B57-CF4E6EE880D4}">
      <dgm:prSet custT="1"/>
      <dgm:spPr/>
      <dgm:t>
        <a:bodyPr/>
        <a:lstStyle/>
        <a:p>
          <a:endParaRPr lang="zh-TW" altLang="en-US" sz="1600">
            <a:latin typeface="華康新特明體" pitchFamily="49" charset="-120"/>
            <a:ea typeface="華康新特明體" pitchFamily="49" charset="-120"/>
          </a:endParaRPr>
        </a:p>
      </dgm:t>
    </dgm:pt>
    <dgm:pt modelId="{AE04F173-ECB4-42C8-9A7E-E4C4A6055E6A}">
      <dgm:prSet custT="1"/>
      <dgm:spPr/>
      <dgm:t>
        <a:bodyPr/>
        <a:lstStyle/>
        <a:p>
          <a:r>
            <a:rPr lang="zh-TW" altLang="en-US" sz="1600">
              <a:latin typeface="華康新特明體" pitchFamily="49" charset="-120"/>
              <a:ea typeface="華康新特明體" pitchFamily="49" charset="-120"/>
            </a:rPr>
            <a:t>暴力</a:t>
          </a:r>
          <a:r>
            <a:rPr lang="zh-TW" sz="1600">
              <a:latin typeface="華康新特明體" pitchFamily="49" charset="-120"/>
              <a:ea typeface="華康新特明體" pitchFamily="49" charset="-120"/>
            </a:rPr>
            <a:t>災難</a:t>
          </a:r>
          <a:r>
            <a:rPr lang="zh-TW" sz="1600" dirty="0">
              <a:latin typeface="華康新特明體" pitchFamily="49" charset="-120"/>
              <a:ea typeface="華康新特明體" pitchFamily="49" charset="-120"/>
            </a:rPr>
            <a:t>與心理適應</a:t>
          </a:r>
          <a:endParaRPr lang="zh-TW" altLang="en-US" sz="1600" dirty="0">
            <a:latin typeface="華康新特明體" pitchFamily="49" charset="-120"/>
            <a:ea typeface="華康新特明體" pitchFamily="49" charset="-120"/>
          </a:endParaRPr>
        </a:p>
      </dgm:t>
    </dgm:pt>
    <dgm:pt modelId="{5599E274-DE2C-4700-B9A7-72A1FA15EB01}" type="parTrans" cxnId="{110F56EE-C2BA-4969-8D00-FE7FDAC444E2}">
      <dgm:prSet/>
      <dgm:spPr/>
      <dgm:t>
        <a:bodyPr/>
        <a:lstStyle/>
        <a:p>
          <a:endParaRPr lang="zh-TW" altLang="en-US" sz="1600">
            <a:latin typeface="華康新特明體" pitchFamily="49" charset="-120"/>
            <a:ea typeface="華康新特明體" pitchFamily="49" charset="-120"/>
          </a:endParaRPr>
        </a:p>
      </dgm:t>
    </dgm:pt>
    <dgm:pt modelId="{587A3D4F-80B6-4956-A3D8-1002E38DDCE4}" type="sibTrans" cxnId="{110F56EE-C2BA-4969-8D00-FE7FDAC444E2}">
      <dgm:prSet custT="1"/>
      <dgm:spPr/>
      <dgm:t>
        <a:bodyPr/>
        <a:lstStyle/>
        <a:p>
          <a:endParaRPr lang="zh-TW" altLang="en-US" sz="1600">
            <a:latin typeface="華康新特明體" pitchFamily="49" charset="-120"/>
            <a:ea typeface="華康新特明體" pitchFamily="49" charset="-120"/>
          </a:endParaRPr>
        </a:p>
      </dgm:t>
    </dgm:pt>
    <dgm:pt modelId="{884649C2-44D3-4359-AE2A-1B5BA92D8EC4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sz="1600" b="0" dirty="0">
              <a:latin typeface="華康新特明體" pitchFamily="49" charset="-120"/>
              <a:ea typeface="華康新特明體" pitchFamily="49" charset="-120"/>
            </a:rPr>
            <a:t>期末評量</a:t>
          </a:r>
        </a:p>
      </dgm:t>
    </dgm:pt>
    <dgm:pt modelId="{1CF1ECCD-5D77-4915-B48E-5125D0D59485}" type="parTrans" cxnId="{816692AC-31F9-4DC7-835D-536044D7C1FA}">
      <dgm:prSet/>
      <dgm:spPr/>
      <dgm:t>
        <a:bodyPr/>
        <a:lstStyle/>
        <a:p>
          <a:endParaRPr lang="zh-TW" altLang="en-US" sz="1600">
            <a:latin typeface="華康新特明體" pitchFamily="49" charset="-120"/>
            <a:ea typeface="華康新特明體" pitchFamily="49" charset="-120"/>
          </a:endParaRPr>
        </a:p>
      </dgm:t>
    </dgm:pt>
    <dgm:pt modelId="{146650CD-2F94-4786-92C4-AF90009B1064}" type="sibTrans" cxnId="{816692AC-31F9-4DC7-835D-536044D7C1FA}">
      <dgm:prSet/>
      <dgm:spPr/>
      <dgm:t>
        <a:bodyPr/>
        <a:lstStyle/>
        <a:p>
          <a:endParaRPr lang="zh-TW" altLang="en-US" sz="1600">
            <a:latin typeface="華康新特明體" pitchFamily="49" charset="-120"/>
            <a:ea typeface="華康新特明體" pitchFamily="49" charset="-120"/>
          </a:endParaRPr>
        </a:p>
      </dgm:t>
    </dgm:pt>
    <dgm:pt modelId="{16CF3743-5B6A-4110-9022-EAA6EF7C711C}" type="pres">
      <dgm:prSet presAssocID="{2682B5B7-A24F-4EAB-AE20-DE05C4E88306}" presName="Name0" presStyleCnt="0">
        <dgm:presLayoutVars>
          <dgm:dir/>
          <dgm:resizeHandles val="exact"/>
        </dgm:presLayoutVars>
      </dgm:prSet>
      <dgm:spPr/>
    </dgm:pt>
    <dgm:pt modelId="{AB89A0B7-C2D2-442F-9F7E-8C6496F791AF}" type="pres">
      <dgm:prSet presAssocID="{08667AE5-3BD1-4253-A486-6F303F978C98}" presName="node" presStyleLbl="node1" presStyleIdx="0" presStyleCnt="14" custScaleX="193187">
        <dgm:presLayoutVars>
          <dgm:bulletEnabled val="1"/>
        </dgm:presLayoutVars>
      </dgm:prSet>
      <dgm:spPr/>
    </dgm:pt>
    <dgm:pt modelId="{5FCA6617-A6F9-4B11-BCB6-DC3A1B99A9C9}" type="pres">
      <dgm:prSet presAssocID="{A7864E1C-CF30-4552-9C4C-7D4D792C98FD}" presName="sibTrans" presStyleLbl="sibTrans1D1" presStyleIdx="0" presStyleCnt="13"/>
      <dgm:spPr/>
    </dgm:pt>
    <dgm:pt modelId="{4BF54390-5B4E-4293-987B-3C97FF61A99C}" type="pres">
      <dgm:prSet presAssocID="{A7864E1C-CF30-4552-9C4C-7D4D792C98FD}" presName="connectorText" presStyleLbl="sibTrans1D1" presStyleIdx="0" presStyleCnt="13"/>
      <dgm:spPr/>
    </dgm:pt>
    <dgm:pt modelId="{B12F6608-8798-448F-B60F-E27C4F42E34B}" type="pres">
      <dgm:prSet presAssocID="{8A15243E-1F92-480C-A7EB-AA2B159A453E}" presName="node" presStyleLbl="node1" presStyleIdx="1" presStyleCnt="14" custScaleX="193187">
        <dgm:presLayoutVars>
          <dgm:bulletEnabled val="1"/>
        </dgm:presLayoutVars>
      </dgm:prSet>
      <dgm:spPr/>
    </dgm:pt>
    <dgm:pt modelId="{5A3E1527-4EDA-482E-B78E-60AED684C86E}" type="pres">
      <dgm:prSet presAssocID="{29513D5F-0159-4ECA-84B0-ADD2014C1B9E}" presName="sibTrans" presStyleLbl="sibTrans1D1" presStyleIdx="1" presStyleCnt="13"/>
      <dgm:spPr/>
    </dgm:pt>
    <dgm:pt modelId="{8E160F70-A9FD-45EF-8E6E-F4A02DE07546}" type="pres">
      <dgm:prSet presAssocID="{29513D5F-0159-4ECA-84B0-ADD2014C1B9E}" presName="connectorText" presStyleLbl="sibTrans1D1" presStyleIdx="1" presStyleCnt="13"/>
      <dgm:spPr/>
    </dgm:pt>
    <dgm:pt modelId="{D719045A-72DA-4B8A-A1F5-C22DDD2B016B}" type="pres">
      <dgm:prSet presAssocID="{707B62C9-8FFD-4ACD-AE15-B56F7CD31D84}" presName="node" presStyleLbl="node1" presStyleIdx="2" presStyleCnt="14" custScaleX="193187">
        <dgm:presLayoutVars>
          <dgm:bulletEnabled val="1"/>
        </dgm:presLayoutVars>
      </dgm:prSet>
      <dgm:spPr/>
    </dgm:pt>
    <dgm:pt modelId="{A01C6492-5299-4B78-8149-079A7787A923}" type="pres">
      <dgm:prSet presAssocID="{2B7D13B4-20F6-4B10-AA1B-48BB033C6301}" presName="sibTrans" presStyleLbl="sibTrans1D1" presStyleIdx="2" presStyleCnt="13"/>
      <dgm:spPr/>
    </dgm:pt>
    <dgm:pt modelId="{D2972CE2-06A6-4A1E-A49C-79945186E0C3}" type="pres">
      <dgm:prSet presAssocID="{2B7D13B4-20F6-4B10-AA1B-48BB033C6301}" presName="connectorText" presStyleLbl="sibTrans1D1" presStyleIdx="2" presStyleCnt="13"/>
      <dgm:spPr/>
    </dgm:pt>
    <dgm:pt modelId="{29FE8304-3B40-4261-A94C-4002260A226C}" type="pres">
      <dgm:prSet presAssocID="{70C85753-2F4D-4DBE-A50F-FA190AFF5B03}" presName="node" presStyleLbl="node1" presStyleIdx="3" presStyleCnt="14" custScaleX="193187">
        <dgm:presLayoutVars>
          <dgm:bulletEnabled val="1"/>
        </dgm:presLayoutVars>
      </dgm:prSet>
      <dgm:spPr/>
    </dgm:pt>
    <dgm:pt modelId="{62C812C0-AAB4-48EE-9959-33819F0B993E}" type="pres">
      <dgm:prSet presAssocID="{EBD7AF59-BDA4-4992-8F92-12DBF9C69D17}" presName="sibTrans" presStyleLbl="sibTrans1D1" presStyleIdx="3" presStyleCnt="13"/>
      <dgm:spPr/>
    </dgm:pt>
    <dgm:pt modelId="{8FABC101-CB6F-4528-940A-0917D0B46489}" type="pres">
      <dgm:prSet presAssocID="{EBD7AF59-BDA4-4992-8F92-12DBF9C69D17}" presName="connectorText" presStyleLbl="sibTrans1D1" presStyleIdx="3" presStyleCnt="13"/>
      <dgm:spPr/>
    </dgm:pt>
    <dgm:pt modelId="{58FAD032-3074-43FB-BB02-70F4B621D628}" type="pres">
      <dgm:prSet presAssocID="{35857ECF-275D-4BAD-8574-85D224270A91}" presName="node" presStyleLbl="node1" presStyleIdx="4" presStyleCnt="14" custScaleX="193187">
        <dgm:presLayoutVars>
          <dgm:bulletEnabled val="1"/>
        </dgm:presLayoutVars>
      </dgm:prSet>
      <dgm:spPr/>
    </dgm:pt>
    <dgm:pt modelId="{2F22E5A5-7C0C-40AF-A71A-766AEC2F23D4}" type="pres">
      <dgm:prSet presAssocID="{E060A4FE-5B08-4841-BA50-4E7B80317AB1}" presName="sibTrans" presStyleLbl="sibTrans1D1" presStyleIdx="4" presStyleCnt="13"/>
      <dgm:spPr/>
    </dgm:pt>
    <dgm:pt modelId="{07DE4A8F-AB28-4C93-9D3B-C4417CA305B4}" type="pres">
      <dgm:prSet presAssocID="{E060A4FE-5B08-4841-BA50-4E7B80317AB1}" presName="connectorText" presStyleLbl="sibTrans1D1" presStyleIdx="4" presStyleCnt="13"/>
      <dgm:spPr/>
    </dgm:pt>
    <dgm:pt modelId="{361C331B-8EFF-4A27-9CB0-8EC7323D9AC9}" type="pres">
      <dgm:prSet presAssocID="{9F9DCC5A-9320-44EE-AD52-225CD2A74855}" presName="node" presStyleLbl="node1" presStyleIdx="5" presStyleCnt="14" custScaleX="193187">
        <dgm:presLayoutVars>
          <dgm:bulletEnabled val="1"/>
        </dgm:presLayoutVars>
      </dgm:prSet>
      <dgm:spPr/>
    </dgm:pt>
    <dgm:pt modelId="{C7F57A3E-C7C8-4EA3-8221-3B6ECBAE4013}" type="pres">
      <dgm:prSet presAssocID="{F9CA0565-DD30-471A-84D7-2892A9728EB5}" presName="sibTrans" presStyleLbl="sibTrans1D1" presStyleIdx="5" presStyleCnt="13"/>
      <dgm:spPr/>
    </dgm:pt>
    <dgm:pt modelId="{91EB1F69-CEA8-41F6-8929-60C4667622B0}" type="pres">
      <dgm:prSet presAssocID="{F9CA0565-DD30-471A-84D7-2892A9728EB5}" presName="connectorText" presStyleLbl="sibTrans1D1" presStyleIdx="5" presStyleCnt="13"/>
      <dgm:spPr/>
    </dgm:pt>
    <dgm:pt modelId="{DD0B0BC0-C204-4B59-9B42-2ADB10B56566}" type="pres">
      <dgm:prSet presAssocID="{4D19D11F-D86D-4E5A-9CA9-E04EF46FE3BE}" presName="node" presStyleLbl="node1" presStyleIdx="6" presStyleCnt="14" custScaleX="193187">
        <dgm:presLayoutVars>
          <dgm:bulletEnabled val="1"/>
        </dgm:presLayoutVars>
      </dgm:prSet>
      <dgm:spPr/>
    </dgm:pt>
    <dgm:pt modelId="{D3FFE1A7-2817-4DE2-B882-255CA2D40715}" type="pres">
      <dgm:prSet presAssocID="{3FD2B48D-C8AF-4A52-AAFA-861F95E3FBD3}" presName="sibTrans" presStyleLbl="sibTrans1D1" presStyleIdx="6" presStyleCnt="13"/>
      <dgm:spPr/>
    </dgm:pt>
    <dgm:pt modelId="{5824AE88-A837-4D97-A2A7-FB04D5CD5C96}" type="pres">
      <dgm:prSet presAssocID="{3FD2B48D-C8AF-4A52-AAFA-861F95E3FBD3}" presName="connectorText" presStyleLbl="sibTrans1D1" presStyleIdx="6" presStyleCnt="13"/>
      <dgm:spPr/>
    </dgm:pt>
    <dgm:pt modelId="{AE501F4C-4C2B-4A8B-8D87-F58D59468336}" type="pres">
      <dgm:prSet presAssocID="{8961981F-8115-476A-8E45-1576753FA60A}" presName="node" presStyleLbl="node1" presStyleIdx="7" presStyleCnt="14" custScaleX="193187">
        <dgm:presLayoutVars>
          <dgm:bulletEnabled val="1"/>
        </dgm:presLayoutVars>
      </dgm:prSet>
      <dgm:spPr/>
    </dgm:pt>
    <dgm:pt modelId="{3E61B294-3575-4115-A089-FB0B70818DE1}" type="pres">
      <dgm:prSet presAssocID="{351D431B-2521-4BBF-B026-4DCED5ADB27C}" presName="sibTrans" presStyleLbl="sibTrans1D1" presStyleIdx="7" presStyleCnt="13"/>
      <dgm:spPr/>
    </dgm:pt>
    <dgm:pt modelId="{BAE8285B-9AC4-4E19-A870-B7EFC7AA4B76}" type="pres">
      <dgm:prSet presAssocID="{351D431B-2521-4BBF-B026-4DCED5ADB27C}" presName="connectorText" presStyleLbl="sibTrans1D1" presStyleIdx="7" presStyleCnt="13"/>
      <dgm:spPr/>
    </dgm:pt>
    <dgm:pt modelId="{20771067-2426-4436-98A5-C60DB0A0AFAE}" type="pres">
      <dgm:prSet presAssocID="{79C89FF7-1801-4871-A499-E946A7978183}" presName="node" presStyleLbl="node1" presStyleIdx="8" presStyleCnt="14" custScaleX="193187">
        <dgm:presLayoutVars>
          <dgm:bulletEnabled val="1"/>
        </dgm:presLayoutVars>
      </dgm:prSet>
      <dgm:spPr/>
    </dgm:pt>
    <dgm:pt modelId="{71C9F982-1687-4A58-B82F-7BF73027EA76}" type="pres">
      <dgm:prSet presAssocID="{29647221-BBDA-4EB9-B188-3E598DEB55C1}" presName="sibTrans" presStyleLbl="sibTrans1D1" presStyleIdx="8" presStyleCnt="13"/>
      <dgm:spPr/>
    </dgm:pt>
    <dgm:pt modelId="{7283669C-34C9-46A2-812F-99D01880E3B3}" type="pres">
      <dgm:prSet presAssocID="{29647221-BBDA-4EB9-B188-3E598DEB55C1}" presName="connectorText" presStyleLbl="sibTrans1D1" presStyleIdx="8" presStyleCnt="13"/>
      <dgm:spPr/>
    </dgm:pt>
    <dgm:pt modelId="{736EB763-7ED4-448A-B2A5-8794C9669490}" type="pres">
      <dgm:prSet presAssocID="{05B87175-9FCF-43AA-8ADF-36B60ED0FB0E}" presName="node" presStyleLbl="node1" presStyleIdx="9" presStyleCnt="14" custScaleX="193187">
        <dgm:presLayoutVars>
          <dgm:bulletEnabled val="1"/>
        </dgm:presLayoutVars>
      </dgm:prSet>
      <dgm:spPr/>
    </dgm:pt>
    <dgm:pt modelId="{8130C62E-C3A9-4A5F-9ED3-7DC351AA84F7}" type="pres">
      <dgm:prSet presAssocID="{79EE1BEB-3C8A-4926-BC16-3E8B5F51F058}" presName="sibTrans" presStyleLbl="sibTrans1D1" presStyleIdx="9" presStyleCnt="13"/>
      <dgm:spPr/>
    </dgm:pt>
    <dgm:pt modelId="{0786737D-034D-45D5-83EC-A54F8EA558CA}" type="pres">
      <dgm:prSet presAssocID="{79EE1BEB-3C8A-4926-BC16-3E8B5F51F058}" presName="connectorText" presStyleLbl="sibTrans1D1" presStyleIdx="9" presStyleCnt="13"/>
      <dgm:spPr/>
    </dgm:pt>
    <dgm:pt modelId="{8830AA6A-64EA-4E53-B808-D07A906E2A7E}" type="pres">
      <dgm:prSet presAssocID="{10200CF1-C822-4306-A891-29E3744F0D43}" presName="node" presStyleLbl="node1" presStyleIdx="10" presStyleCnt="14" custScaleX="193187">
        <dgm:presLayoutVars>
          <dgm:bulletEnabled val="1"/>
        </dgm:presLayoutVars>
      </dgm:prSet>
      <dgm:spPr/>
    </dgm:pt>
    <dgm:pt modelId="{12031211-0182-458B-B3F1-AAE375369A3E}" type="pres">
      <dgm:prSet presAssocID="{FF635049-36BB-434B-B8BB-3FACF40E06DE}" presName="sibTrans" presStyleLbl="sibTrans1D1" presStyleIdx="10" presStyleCnt="13"/>
      <dgm:spPr/>
    </dgm:pt>
    <dgm:pt modelId="{4A40A7D3-421A-481E-9F00-087DD73DE74B}" type="pres">
      <dgm:prSet presAssocID="{FF635049-36BB-434B-B8BB-3FACF40E06DE}" presName="connectorText" presStyleLbl="sibTrans1D1" presStyleIdx="10" presStyleCnt="13"/>
      <dgm:spPr/>
    </dgm:pt>
    <dgm:pt modelId="{DF8E411A-0BCD-42CC-8D21-DEFCA637D586}" type="pres">
      <dgm:prSet presAssocID="{503269CC-2BE5-46DB-B913-9CC28D3188E2}" presName="node" presStyleLbl="node1" presStyleIdx="11" presStyleCnt="14" custScaleX="193187">
        <dgm:presLayoutVars>
          <dgm:bulletEnabled val="1"/>
        </dgm:presLayoutVars>
      </dgm:prSet>
      <dgm:spPr/>
    </dgm:pt>
    <dgm:pt modelId="{A087B764-E39C-4309-9981-48ADD8FF22D4}" type="pres">
      <dgm:prSet presAssocID="{F3143F13-1C5A-457B-865B-6D3345B18C80}" presName="sibTrans" presStyleLbl="sibTrans1D1" presStyleIdx="11" presStyleCnt="13"/>
      <dgm:spPr/>
    </dgm:pt>
    <dgm:pt modelId="{F5602E55-7926-4837-AABE-E534855AFCDE}" type="pres">
      <dgm:prSet presAssocID="{F3143F13-1C5A-457B-865B-6D3345B18C80}" presName="connectorText" presStyleLbl="sibTrans1D1" presStyleIdx="11" presStyleCnt="13"/>
      <dgm:spPr/>
    </dgm:pt>
    <dgm:pt modelId="{4A59EDC5-7CBB-488B-B662-E31E0FD162C2}" type="pres">
      <dgm:prSet presAssocID="{AE04F173-ECB4-42C8-9A7E-E4C4A6055E6A}" presName="node" presStyleLbl="node1" presStyleIdx="12" presStyleCnt="14" custScaleX="193187">
        <dgm:presLayoutVars>
          <dgm:bulletEnabled val="1"/>
        </dgm:presLayoutVars>
      </dgm:prSet>
      <dgm:spPr/>
    </dgm:pt>
    <dgm:pt modelId="{DC3108C9-FEE6-4EF5-85E6-4A37AFAF563A}" type="pres">
      <dgm:prSet presAssocID="{587A3D4F-80B6-4956-A3D8-1002E38DDCE4}" presName="sibTrans" presStyleLbl="sibTrans1D1" presStyleIdx="12" presStyleCnt="13"/>
      <dgm:spPr/>
    </dgm:pt>
    <dgm:pt modelId="{4EA9084A-DB5B-473E-B908-AC1DD483DCAC}" type="pres">
      <dgm:prSet presAssocID="{587A3D4F-80B6-4956-A3D8-1002E38DDCE4}" presName="connectorText" presStyleLbl="sibTrans1D1" presStyleIdx="12" presStyleCnt="13"/>
      <dgm:spPr/>
    </dgm:pt>
    <dgm:pt modelId="{3F79254D-E77D-4FFB-9133-6727AB7ED898}" type="pres">
      <dgm:prSet presAssocID="{884649C2-44D3-4359-AE2A-1B5BA92D8EC4}" presName="node" presStyleLbl="node1" presStyleIdx="13" presStyleCnt="14" custScaleX="193187">
        <dgm:presLayoutVars>
          <dgm:bulletEnabled val="1"/>
        </dgm:presLayoutVars>
      </dgm:prSet>
      <dgm:spPr/>
    </dgm:pt>
  </dgm:ptLst>
  <dgm:cxnLst>
    <dgm:cxn modelId="{D4F0FC01-0D9D-4E9D-A849-BFE15FDDD867}" type="presOf" srcId="{587A3D4F-80B6-4956-A3D8-1002E38DDCE4}" destId="{4EA9084A-DB5B-473E-B908-AC1DD483DCAC}" srcOrd="1" destOrd="0" presId="urn:microsoft.com/office/officeart/2005/8/layout/bProcess3"/>
    <dgm:cxn modelId="{2A56A903-4400-489D-AA81-15C88BDC66FF}" type="presOf" srcId="{35857ECF-275D-4BAD-8574-85D224270A91}" destId="{58FAD032-3074-43FB-BB02-70F4B621D628}" srcOrd="0" destOrd="0" presId="urn:microsoft.com/office/officeart/2005/8/layout/bProcess3"/>
    <dgm:cxn modelId="{9C23DC09-EC62-4349-B3C2-9163566E09A0}" type="presOf" srcId="{EBD7AF59-BDA4-4992-8F92-12DBF9C69D17}" destId="{8FABC101-CB6F-4528-940A-0917D0B46489}" srcOrd="1" destOrd="0" presId="urn:microsoft.com/office/officeart/2005/8/layout/bProcess3"/>
    <dgm:cxn modelId="{DE94FE0A-A440-4E64-A89E-0C3FBB8F7C79}" type="presOf" srcId="{F3143F13-1C5A-457B-865B-6D3345B18C80}" destId="{A087B764-E39C-4309-9981-48ADD8FF22D4}" srcOrd="0" destOrd="0" presId="urn:microsoft.com/office/officeart/2005/8/layout/bProcess3"/>
    <dgm:cxn modelId="{2DED581B-997D-4843-8B57-CF4E6EE880D4}" srcId="{2682B5B7-A24F-4EAB-AE20-DE05C4E88306}" destId="{503269CC-2BE5-46DB-B913-9CC28D3188E2}" srcOrd="11" destOrd="0" parTransId="{AF9A9CB6-3C0D-4F62-B9AC-0E79921923BB}" sibTransId="{F3143F13-1C5A-457B-865B-6D3345B18C80}"/>
    <dgm:cxn modelId="{1C5F9022-DC7F-4DD3-8E31-A46A19577EDC}" type="presOf" srcId="{F9CA0565-DD30-471A-84D7-2892A9728EB5}" destId="{91EB1F69-CEA8-41F6-8929-60C4667622B0}" srcOrd="1" destOrd="0" presId="urn:microsoft.com/office/officeart/2005/8/layout/bProcess3"/>
    <dgm:cxn modelId="{233E4826-602C-43E9-9AF3-052A03EE5E34}" type="presOf" srcId="{29513D5F-0159-4ECA-84B0-ADD2014C1B9E}" destId="{5A3E1527-4EDA-482E-B78E-60AED684C86E}" srcOrd="0" destOrd="0" presId="urn:microsoft.com/office/officeart/2005/8/layout/bProcess3"/>
    <dgm:cxn modelId="{9FF34728-49D9-4A4E-9383-3D1ACE30E09B}" type="presOf" srcId="{E060A4FE-5B08-4841-BA50-4E7B80317AB1}" destId="{2F22E5A5-7C0C-40AF-A71A-766AEC2F23D4}" srcOrd="0" destOrd="0" presId="urn:microsoft.com/office/officeart/2005/8/layout/bProcess3"/>
    <dgm:cxn modelId="{E0C05038-89C6-415C-B519-AACF1862B457}" type="presOf" srcId="{884649C2-44D3-4359-AE2A-1B5BA92D8EC4}" destId="{3F79254D-E77D-4FFB-9133-6727AB7ED898}" srcOrd="0" destOrd="0" presId="urn:microsoft.com/office/officeart/2005/8/layout/bProcess3"/>
    <dgm:cxn modelId="{1E647B38-2F43-4958-B460-8935F75D09BB}" srcId="{2682B5B7-A24F-4EAB-AE20-DE05C4E88306}" destId="{70C85753-2F4D-4DBE-A50F-FA190AFF5B03}" srcOrd="3" destOrd="0" parTransId="{5152D74F-CBCD-4120-96CD-4706658699CA}" sibTransId="{EBD7AF59-BDA4-4992-8F92-12DBF9C69D17}"/>
    <dgm:cxn modelId="{7DC9183B-3510-435C-B3E5-B529420613C6}" srcId="{2682B5B7-A24F-4EAB-AE20-DE05C4E88306}" destId="{05B87175-9FCF-43AA-8ADF-36B60ED0FB0E}" srcOrd="9" destOrd="0" parTransId="{EE9FFB2E-DD9B-4613-AA44-83F992A02EC1}" sibTransId="{79EE1BEB-3C8A-4926-BC16-3E8B5F51F058}"/>
    <dgm:cxn modelId="{0DECB55B-5A76-447B-AEBE-9209876E3258}" type="presOf" srcId="{E060A4FE-5B08-4841-BA50-4E7B80317AB1}" destId="{07DE4A8F-AB28-4C93-9D3B-C4417CA305B4}" srcOrd="1" destOrd="0" presId="urn:microsoft.com/office/officeart/2005/8/layout/bProcess3"/>
    <dgm:cxn modelId="{7E65C860-459D-4734-B175-F2660D6A5D82}" type="presOf" srcId="{2682B5B7-A24F-4EAB-AE20-DE05C4E88306}" destId="{16CF3743-5B6A-4110-9022-EAA6EF7C711C}" srcOrd="0" destOrd="0" presId="urn:microsoft.com/office/officeart/2005/8/layout/bProcess3"/>
    <dgm:cxn modelId="{BB536568-598F-4F39-A1F0-830C7DC3EE35}" type="presOf" srcId="{351D431B-2521-4BBF-B026-4DCED5ADB27C}" destId="{3E61B294-3575-4115-A089-FB0B70818DE1}" srcOrd="0" destOrd="0" presId="urn:microsoft.com/office/officeart/2005/8/layout/bProcess3"/>
    <dgm:cxn modelId="{12E1FB6A-A76C-4756-8DAD-6BCC8BD0256F}" type="presOf" srcId="{A7864E1C-CF30-4552-9C4C-7D4D792C98FD}" destId="{5FCA6617-A6F9-4B11-BCB6-DC3A1B99A9C9}" srcOrd="0" destOrd="0" presId="urn:microsoft.com/office/officeart/2005/8/layout/bProcess3"/>
    <dgm:cxn modelId="{1C15754C-4B7C-47CB-B27B-DECA155ABF1B}" type="presOf" srcId="{3FD2B48D-C8AF-4A52-AAFA-861F95E3FBD3}" destId="{D3FFE1A7-2817-4DE2-B882-255CA2D40715}" srcOrd="0" destOrd="0" presId="urn:microsoft.com/office/officeart/2005/8/layout/bProcess3"/>
    <dgm:cxn modelId="{9F71634E-2E15-4900-A43D-A5417DCE7973}" type="presOf" srcId="{F9CA0565-DD30-471A-84D7-2892A9728EB5}" destId="{C7F57A3E-C7C8-4EA3-8221-3B6ECBAE4013}" srcOrd="0" destOrd="0" presId="urn:microsoft.com/office/officeart/2005/8/layout/bProcess3"/>
    <dgm:cxn modelId="{176D4B4E-FC64-43F9-891B-C71856364086}" srcId="{2682B5B7-A24F-4EAB-AE20-DE05C4E88306}" destId="{9F9DCC5A-9320-44EE-AD52-225CD2A74855}" srcOrd="5" destOrd="0" parTransId="{2593A858-B037-4A22-BA56-8FDB54484570}" sibTransId="{F9CA0565-DD30-471A-84D7-2892A9728EB5}"/>
    <dgm:cxn modelId="{8814E04E-D443-4573-8A6F-EB5C642D8A08}" type="presOf" srcId="{29647221-BBDA-4EB9-B188-3E598DEB55C1}" destId="{7283669C-34C9-46A2-812F-99D01880E3B3}" srcOrd="1" destOrd="0" presId="urn:microsoft.com/office/officeart/2005/8/layout/bProcess3"/>
    <dgm:cxn modelId="{E0098D6F-DC1C-4517-93B9-FA7C8149AD09}" type="presOf" srcId="{FF635049-36BB-434B-B8BB-3FACF40E06DE}" destId="{4A40A7D3-421A-481E-9F00-087DD73DE74B}" srcOrd="1" destOrd="0" presId="urn:microsoft.com/office/officeart/2005/8/layout/bProcess3"/>
    <dgm:cxn modelId="{BAD2EE71-CB94-438E-AAA7-1BF950E8F6EC}" type="presOf" srcId="{351D431B-2521-4BBF-B026-4DCED5ADB27C}" destId="{BAE8285B-9AC4-4E19-A870-B7EFC7AA4B76}" srcOrd="1" destOrd="0" presId="urn:microsoft.com/office/officeart/2005/8/layout/bProcess3"/>
    <dgm:cxn modelId="{71DFF672-93D7-4F19-84B9-238F59563E52}" type="presOf" srcId="{79C89FF7-1801-4871-A499-E946A7978183}" destId="{20771067-2426-4436-98A5-C60DB0A0AFAE}" srcOrd="0" destOrd="0" presId="urn:microsoft.com/office/officeart/2005/8/layout/bProcess3"/>
    <dgm:cxn modelId="{CB68F254-083C-4BC0-8A13-69A4FC22805B}" type="presOf" srcId="{EBD7AF59-BDA4-4992-8F92-12DBF9C69D17}" destId="{62C812C0-AAB4-48EE-9959-33819F0B993E}" srcOrd="0" destOrd="0" presId="urn:microsoft.com/office/officeart/2005/8/layout/bProcess3"/>
    <dgm:cxn modelId="{DAF33375-2646-4DF0-91D4-7514B8F13274}" type="presOf" srcId="{9F9DCC5A-9320-44EE-AD52-225CD2A74855}" destId="{361C331B-8EFF-4A27-9CB0-8EC7323D9AC9}" srcOrd="0" destOrd="0" presId="urn:microsoft.com/office/officeart/2005/8/layout/bProcess3"/>
    <dgm:cxn modelId="{DBE61582-078D-4835-B516-740024A91814}" type="presOf" srcId="{08667AE5-3BD1-4253-A486-6F303F978C98}" destId="{AB89A0B7-C2D2-442F-9F7E-8C6496F791AF}" srcOrd="0" destOrd="0" presId="urn:microsoft.com/office/officeart/2005/8/layout/bProcess3"/>
    <dgm:cxn modelId="{8827DE87-B7E2-4871-84B9-4716BE758E4F}" type="presOf" srcId="{707B62C9-8FFD-4ACD-AE15-B56F7CD31D84}" destId="{D719045A-72DA-4B8A-A1F5-C22DDD2B016B}" srcOrd="0" destOrd="0" presId="urn:microsoft.com/office/officeart/2005/8/layout/bProcess3"/>
    <dgm:cxn modelId="{1BD8F48F-AB42-4A5C-9092-971F5123BF7C}" type="presOf" srcId="{3FD2B48D-C8AF-4A52-AAFA-861F95E3FBD3}" destId="{5824AE88-A837-4D97-A2A7-FB04D5CD5C96}" srcOrd="1" destOrd="0" presId="urn:microsoft.com/office/officeart/2005/8/layout/bProcess3"/>
    <dgm:cxn modelId="{BC751992-B1D4-4B85-B7B8-70DDE55C04CB}" type="presOf" srcId="{F3143F13-1C5A-457B-865B-6D3345B18C80}" destId="{F5602E55-7926-4837-AABE-E534855AFCDE}" srcOrd="1" destOrd="0" presId="urn:microsoft.com/office/officeart/2005/8/layout/bProcess3"/>
    <dgm:cxn modelId="{CD6C4C92-0D4B-44BD-9419-6CD043FF8C02}" type="presOf" srcId="{2B7D13B4-20F6-4B10-AA1B-48BB033C6301}" destId="{D2972CE2-06A6-4A1E-A49C-79945186E0C3}" srcOrd="1" destOrd="0" presId="urn:microsoft.com/office/officeart/2005/8/layout/bProcess3"/>
    <dgm:cxn modelId="{583CE492-D68C-424D-ABAF-561A38C3148E}" type="presOf" srcId="{29647221-BBDA-4EB9-B188-3E598DEB55C1}" destId="{71C9F982-1687-4A58-B82F-7BF73027EA76}" srcOrd="0" destOrd="0" presId="urn:microsoft.com/office/officeart/2005/8/layout/bProcess3"/>
    <dgm:cxn modelId="{3E319D9A-6F07-42BC-B141-4273D89DEB4F}" type="presOf" srcId="{2B7D13B4-20F6-4B10-AA1B-48BB033C6301}" destId="{A01C6492-5299-4B78-8149-079A7787A923}" srcOrd="0" destOrd="0" presId="urn:microsoft.com/office/officeart/2005/8/layout/bProcess3"/>
    <dgm:cxn modelId="{5D89FA9B-D93E-49BB-8FDC-C85448C2C074}" srcId="{2682B5B7-A24F-4EAB-AE20-DE05C4E88306}" destId="{707B62C9-8FFD-4ACD-AE15-B56F7CD31D84}" srcOrd="2" destOrd="0" parTransId="{556F13A9-76E3-4674-92AC-0C8827BBBA36}" sibTransId="{2B7D13B4-20F6-4B10-AA1B-48BB033C6301}"/>
    <dgm:cxn modelId="{B6D1839D-C8C9-46CB-AB13-06D22D4D8BB8}" type="presOf" srcId="{8961981F-8115-476A-8E45-1576753FA60A}" destId="{AE501F4C-4C2B-4A8B-8D87-F58D59468336}" srcOrd="0" destOrd="0" presId="urn:microsoft.com/office/officeart/2005/8/layout/bProcess3"/>
    <dgm:cxn modelId="{878B179E-860B-46B4-848B-F340F28BD9E8}" type="presOf" srcId="{503269CC-2BE5-46DB-B913-9CC28D3188E2}" destId="{DF8E411A-0BCD-42CC-8D21-DEFCA637D586}" srcOrd="0" destOrd="0" presId="urn:microsoft.com/office/officeart/2005/8/layout/bProcess3"/>
    <dgm:cxn modelId="{478D6DA1-9540-435F-B1D1-6EFCF1588E57}" srcId="{2682B5B7-A24F-4EAB-AE20-DE05C4E88306}" destId="{35857ECF-275D-4BAD-8574-85D224270A91}" srcOrd="4" destOrd="0" parTransId="{4C64E9D9-EE5C-40B7-B9CA-AB1FE7D63E93}" sibTransId="{E060A4FE-5B08-4841-BA50-4E7B80317AB1}"/>
    <dgm:cxn modelId="{BBD028A6-1A0F-4DFA-8A99-5F830061C525}" type="presOf" srcId="{05B87175-9FCF-43AA-8ADF-36B60ED0FB0E}" destId="{736EB763-7ED4-448A-B2A5-8794C9669490}" srcOrd="0" destOrd="0" presId="urn:microsoft.com/office/officeart/2005/8/layout/bProcess3"/>
    <dgm:cxn modelId="{816692AC-31F9-4DC7-835D-536044D7C1FA}" srcId="{2682B5B7-A24F-4EAB-AE20-DE05C4E88306}" destId="{884649C2-44D3-4359-AE2A-1B5BA92D8EC4}" srcOrd="13" destOrd="0" parTransId="{1CF1ECCD-5D77-4915-B48E-5125D0D59485}" sibTransId="{146650CD-2F94-4786-92C4-AF90009B1064}"/>
    <dgm:cxn modelId="{4D6C6DAD-40EE-4E23-8B8F-CB0953542DF3}" type="presOf" srcId="{79EE1BEB-3C8A-4926-BC16-3E8B5F51F058}" destId="{8130C62E-C3A9-4A5F-9ED3-7DC351AA84F7}" srcOrd="0" destOrd="0" presId="urn:microsoft.com/office/officeart/2005/8/layout/bProcess3"/>
    <dgm:cxn modelId="{BF0692AE-BE3E-4851-9562-CF188A7B53BC}" type="presOf" srcId="{29513D5F-0159-4ECA-84B0-ADD2014C1B9E}" destId="{8E160F70-A9FD-45EF-8E6E-F4A02DE07546}" srcOrd="1" destOrd="0" presId="urn:microsoft.com/office/officeart/2005/8/layout/bProcess3"/>
    <dgm:cxn modelId="{10AA47B2-1F92-4141-B8CA-D8E27E75950B}" type="presOf" srcId="{FF635049-36BB-434B-B8BB-3FACF40E06DE}" destId="{12031211-0182-458B-B3F1-AAE375369A3E}" srcOrd="0" destOrd="0" presId="urn:microsoft.com/office/officeart/2005/8/layout/bProcess3"/>
    <dgm:cxn modelId="{D55B7DBC-358B-4DF9-8AF3-84BA63036E3E}" type="presOf" srcId="{587A3D4F-80B6-4956-A3D8-1002E38DDCE4}" destId="{DC3108C9-FEE6-4EF5-85E6-4A37AFAF563A}" srcOrd="0" destOrd="0" presId="urn:microsoft.com/office/officeart/2005/8/layout/bProcess3"/>
    <dgm:cxn modelId="{2F9C8AC6-14C3-463F-90B4-486B7580AEFD}" type="presOf" srcId="{10200CF1-C822-4306-A891-29E3744F0D43}" destId="{8830AA6A-64EA-4E53-B808-D07A906E2A7E}" srcOrd="0" destOrd="0" presId="urn:microsoft.com/office/officeart/2005/8/layout/bProcess3"/>
    <dgm:cxn modelId="{6E0A2BDA-3887-445B-BD33-9617E3C186C1}" type="presOf" srcId="{79EE1BEB-3C8A-4926-BC16-3E8B5F51F058}" destId="{0786737D-034D-45D5-83EC-A54F8EA558CA}" srcOrd="1" destOrd="0" presId="urn:microsoft.com/office/officeart/2005/8/layout/bProcess3"/>
    <dgm:cxn modelId="{BACD74DA-5B4E-4632-A467-6ABCFBD2582D}" type="presOf" srcId="{70C85753-2F4D-4DBE-A50F-FA190AFF5B03}" destId="{29FE8304-3B40-4261-A94C-4002260A226C}" srcOrd="0" destOrd="0" presId="urn:microsoft.com/office/officeart/2005/8/layout/bProcess3"/>
    <dgm:cxn modelId="{2E3C9FDC-0283-431C-B337-259C453EEFBE}" srcId="{2682B5B7-A24F-4EAB-AE20-DE05C4E88306}" destId="{10200CF1-C822-4306-A891-29E3744F0D43}" srcOrd="10" destOrd="0" parTransId="{1B33B49C-2651-420D-AD18-7956CE29AF06}" sibTransId="{FF635049-36BB-434B-B8BB-3FACF40E06DE}"/>
    <dgm:cxn modelId="{529937E0-2F55-44E4-B352-2E5C1A870155}" type="presOf" srcId="{8A15243E-1F92-480C-A7EB-AA2B159A453E}" destId="{B12F6608-8798-448F-B60F-E27C4F42E34B}" srcOrd="0" destOrd="0" presId="urn:microsoft.com/office/officeart/2005/8/layout/bProcess3"/>
    <dgm:cxn modelId="{7819E0E2-F5F7-4C64-97BF-E33E28C023D6}" srcId="{2682B5B7-A24F-4EAB-AE20-DE05C4E88306}" destId="{79C89FF7-1801-4871-A499-E946A7978183}" srcOrd="8" destOrd="0" parTransId="{0562C895-6ABC-4BCC-A36F-0E24926A68CB}" sibTransId="{29647221-BBDA-4EB9-B188-3E598DEB55C1}"/>
    <dgm:cxn modelId="{0B0104E5-37CA-4101-A09A-7974D412B973}" type="presOf" srcId="{AE04F173-ECB4-42C8-9A7E-E4C4A6055E6A}" destId="{4A59EDC5-7CBB-488B-B662-E31E0FD162C2}" srcOrd="0" destOrd="0" presId="urn:microsoft.com/office/officeart/2005/8/layout/bProcess3"/>
    <dgm:cxn modelId="{BACEF9E6-F206-46BB-B2EE-C374F4CD8083}" type="presOf" srcId="{4D19D11F-D86D-4E5A-9CA9-E04EF46FE3BE}" destId="{DD0B0BC0-C204-4B59-9B42-2ADB10B56566}" srcOrd="0" destOrd="0" presId="urn:microsoft.com/office/officeart/2005/8/layout/bProcess3"/>
    <dgm:cxn modelId="{6FF360E8-89B2-4BCD-8388-DFB6A0B9F8E2}" srcId="{2682B5B7-A24F-4EAB-AE20-DE05C4E88306}" destId="{8A15243E-1F92-480C-A7EB-AA2B159A453E}" srcOrd="1" destOrd="0" parTransId="{D4914666-1D2F-49AF-AEAF-5F65CD41BBB0}" sibTransId="{29513D5F-0159-4ECA-84B0-ADD2014C1B9E}"/>
    <dgm:cxn modelId="{4677D9EB-87E7-40EA-9E86-37DF4952AC8F}" srcId="{2682B5B7-A24F-4EAB-AE20-DE05C4E88306}" destId="{4D19D11F-D86D-4E5A-9CA9-E04EF46FE3BE}" srcOrd="6" destOrd="0" parTransId="{0A2A9D7B-486B-4FE2-821E-3FC586C4C06F}" sibTransId="{3FD2B48D-C8AF-4A52-AAFA-861F95E3FBD3}"/>
    <dgm:cxn modelId="{110F56EE-C2BA-4969-8D00-FE7FDAC444E2}" srcId="{2682B5B7-A24F-4EAB-AE20-DE05C4E88306}" destId="{AE04F173-ECB4-42C8-9A7E-E4C4A6055E6A}" srcOrd="12" destOrd="0" parTransId="{5599E274-DE2C-4700-B9A7-72A1FA15EB01}" sibTransId="{587A3D4F-80B6-4956-A3D8-1002E38DDCE4}"/>
    <dgm:cxn modelId="{C215C2F3-DEEF-43C3-BEC2-A041F98856D1}" type="presOf" srcId="{A7864E1C-CF30-4552-9C4C-7D4D792C98FD}" destId="{4BF54390-5B4E-4293-987B-3C97FF61A99C}" srcOrd="1" destOrd="0" presId="urn:microsoft.com/office/officeart/2005/8/layout/bProcess3"/>
    <dgm:cxn modelId="{424139F5-A1C5-4B66-A484-92462A65539C}" srcId="{2682B5B7-A24F-4EAB-AE20-DE05C4E88306}" destId="{8961981F-8115-476A-8E45-1576753FA60A}" srcOrd="7" destOrd="0" parTransId="{C8023EA9-527B-4216-9C7F-9AFE6B76523D}" sibTransId="{351D431B-2521-4BBF-B026-4DCED5ADB27C}"/>
    <dgm:cxn modelId="{BC1E4AFB-FD7F-4517-AB0A-BB23F4E539D7}" srcId="{2682B5B7-A24F-4EAB-AE20-DE05C4E88306}" destId="{08667AE5-3BD1-4253-A486-6F303F978C98}" srcOrd="0" destOrd="0" parTransId="{6FE64082-AC34-4729-987A-584E4A95E8C2}" sibTransId="{A7864E1C-CF30-4552-9C4C-7D4D792C98FD}"/>
    <dgm:cxn modelId="{AC93E6CE-0D34-401A-AA0A-CB8732D72E98}" type="presParOf" srcId="{16CF3743-5B6A-4110-9022-EAA6EF7C711C}" destId="{AB89A0B7-C2D2-442F-9F7E-8C6496F791AF}" srcOrd="0" destOrd="0" presId="urn:microsoft.com/office/officeart/2005/8/layout/bProcess3"/>
    <dgm:cxn modelId="{F418FFCD-86BB-473A-B4C2-84554459C645}" type="presParOf" srcId="{16CF3743-5B6A-4110-9022-EAA6EF7C711C}" destId="{5FCA6617-A6F9-4B11-BCB6-DC3A1B99A9C9}" srcOrd="1" destOrd="0" presId="urn:microsoft.com/office/officeart/2005/8/layout/bProcess3"/>
    <dgm:cxn modelId="{0A53A934-2E24-466A-A407-229BF4FFCC8E}" type="presParOf" srcId="{5FCA6617-A6F9-4B11-BCB6-DC3A1B99A9C9}" destId="{4BF54390-5B4E-4293-987B-3C97FF61A99C}" srcOrd="0" destOrd="0" presId="urn:microsoft.com/office/officeart/2005/8/layout/bProcess3"/>
    <dgm:cxn modelId="{9C8E6930-32E7-4D10-ACCA-C9CF8568CD92}" type="presParOf" srcId="{16CF3743-5B6A-4110-9022-EAA6EF7C711C}" destId="{B12F6608-8798-448F-B60F-E27C4F42E34B}" srcOrd="2" destOrd="0" presId="urn:microsoft.com/office/officeart/2005/8/layout/bProcess3"/>
    <dgm:cxn modelId="{81008BAE-E787-490C-A240-3C2C73653895}" type="presParOf" srcId="{16CF3743-5B6A-4110-9022-EAA6EF7C711C}" destId="{5A3E1527-4EDA-482E-B78E-60AED684C86E}" srcOrd="3" destOrd="0" presId="urn:microsoft.com/office/officeart/2005/8/layout/bProcess3"/>
    <dgm:cxn modelId="{195EB6FA-90A3-4B02-A44D-4C98517E0E71}" type="presParOf" srcId="{5A3E1527-4EDA-482E-B78E-60AED684C86E}" destId="{8E160F70-A9FD-45EF-8E6E-F4A02DE07546}" srcOrd="0" destOrd="0" presId="urn:microsoft.com/office/officeart/2005/8/layout/bProcess3"/>
    <dgm:cxn modelId="{8BC1F521-EE42-4A73-93BE-6D303A646873}" type="presParOf" srcId="{16CF3743-5B6A-4110-9022-EAA6EF7C711C}" destId="{D719045A-72DA-4B8A-A1F5-C22DDD2B016B}" srcOrd="4" destOrd="0" presId="urn:microsoft.com/office/officeart/2005/8/layout/bProcess3"/>
    <dgm:cxn modelId="{EB995D28-2176-48E9-90A9-BE8638611E25}" type="presParOf" srcId="{16CF3743-5B6A-4110-9022-EAA6EF7C711C}" destId="{A01C6492-5299-4B78-8149-079A7787A923}" srcOrd="5" destOrd="0" presId="urn:microsoft.com/office/officeart/2005/8/layout/bProcess3"/>
    <dgm:cxn modelId="{DFEA64E4-4934-4054-82B4-7B35E92A9944}" type="presParOf" srcId="{A01C6492-5299-4B78-8149-079A7787A923}" destId="{D2972CE2-06A6-4A1E-A49C-79945186E0C3}" srcOrd="0" destOrd="0" presId="urn:microsoft.com/office/officeart/2005/8/layout/bProcess3"/>
    <dgm:cxn modelId="{FCC20730-375C-4CFE-979F-71D52902C24A}" type="presParOf" srcId="{16CF3743-5B6A-4110-9022-EAA6EF7C711C}" destId="{29FE8304-3B40-4261-A94C-4002260A226C}" srcOrd="6" destOrd="0" presId="urn:microsoft.com/office/officeart/2005/8/layout/bProcess3"/>
    <dgm:cxn modelId="{33E20844-DC1D-4E12-80F7-1AA5F22AE763}" type="presParOf" srcId="{16CF3743-5B6A-4110-9022-EAA6EF7C711C}" destId="{62C812C0-AAB4-48EE-9959-33819F0B993E}" srcOrd="7" destOrd="0" presId="urn:microsoft.com/office/officeart/2005/8/layout/bProcess3"/>
    <dgm:cxn modelId="{3646D7F0-B066-4FA4-852F-2C424E537DBA}" type="presParOf" srcId="{62C812C0-AAB4-48EE-9959-33819F0B993E}" destId="{8FABC101-CB6F-4528-940A-0917D0B46489}" srcOrd="0" destOrd="0" presId="urn:microsoft.com/office/officeart/2005/8/layout/bProcess3"/>
    <dgm:cxn modelId="{9E05EF23-1C6E-460F-A653-45101BBCE6DC}" type="presParOf" srcId="{16CF3743-5B6A-4110-9022-EAA6EF7C711C}" destId="{58FAD032-3074-43FB-BB02-70F4B621D628}" srcOrd="8" destOrd="0" presId="urn:microsoft.com/office/officeart/2005/8/layout/bProcess3"/>
    <dgm:cxn modelId="{E9712DA9-3615-4A27-943A-C89DF6692DB2}" type="presParOf" srcId="{16CF3743-5B6A-4110-9022-EAA6EF7C711C}" destId="{2F22E5A5-7C0C-40AF-A71A-766AEC2F23D4}" srcOrd="9" destOrd="0" presId="urn:microsoft.com/office/officeart/2005/8/layout/bProcess3"/>
    <dgm:cxn modelId="{40A1603B-8954-44DC-A0C4-CA4A3F152C2A}" type="presParOf" srcId="{2F22E5A5-7C0C-40AF-A71A-766AEC2F23D4}" destId="{07DE4A8F-AB28-4C93-9D3B-C4417CA305B4}" srcOrd="0" destOrd="0" presId="urn:microsoft.com/office/officeart/2005/8/layout/bProcess3"/>
    <dgm:cxn modelId="{C6946904-0271-4DEA-89D5-4ABA77BA6BAD}" type="presParOf" srcId="{16CF3743-5B6A-4110-9022-EAA6EF7C711C}" destId="{361C331B-8EFF-4A27-9CB0-8EC7323D9AC9}" srcOrd="10" destOrd="0" presId="urn:microsoft.com/office/officeart/2005/8/layout/bProcess3"/>
    <dgm:cxn modelId="{03C1BAF6-49AD-4033-95A0-E5B792E1221B}" type="presParOf" srcId="{16CF3743-5B6A-4110-9022-EAA6EF7C711C}" destId="{C7F57A3E-C7C8-4EA3-8221-3B6ECBAE4013}" srcOrd="11" destOrd="0" presId="urn:microsoft.com/office/officeart/2005/8/layout/bProcess3"/>
    <dgm:cxn modelId="{17D4E8AA-F295-4B43-989D-766EFC866EA1}" type="presParOf" srcId="{C7F57A3E-C7C8-4EA3-8221-3B6ECBAE4013}" destId="{91EB1F69-CEA8-41F6-8929-60C4667622B0}" srcOrd="0" destOrd="0" presId="urn:microsoft.com/office/officeart/2005/8/layout/bProcess3"/>
    <dgm:cxn modelId="{0FE25AD9-C9A8-41AF-9093-77CEED7D6B3E}" type="presParOf" srcId="{16CF3743-5B6A-4110-9022-EAA6EF7C711C}" destId="{DD0B0BC0-C204-4B59-9B42-2ADB10B56566}" srcOrd="12" destOrd="0" presId="urn:microsoft.com/office/officeart/2005/8/layout/bProcess3"/>
    <dgm:cxn modelId="{F9DF4D3E-E8CD-4997-B769-FCD7DBB21D3E}" type="presParOf" srcId="{16CF3743-5B6A-4110-9022-EAA6EF7C711C}" destId="{D3FFE1A7-2817-4DE2-B882-255CA2D40715}" srcOrd="13" destOrd="0" presId="urn:microsoft.com/office/officeart/2005/8/layout/bProcess3"/>
    <dgm:cxn modelId="{8DA58611-F82E-448E-9397-8B59C65F6912}" type="presParOf" srcId="{D3FFE1A7-2817-4DE2-B882-255CA2D40715}" destId="{5824AE88-A837-4D97-A2A7-FB04D5CD5C96}" srcOrd="0" destOrd="0" presId="urn:microsoft.com/office/officeart/2005/8/layout/bProcess3"/>
    <dgm:cxn modelId="{66059776-E319-4D08-B5F4-D0D7A7D36A0B}" type="presParOf" srcId="{16CF3743-5B6A-4110-9022-EAA6EF7C711C}" destId="{AE501F4C-4C2B-4A8B-8D87-F58D59468336}" srcOrd="14" destOrd="0" presId="urn:microsoft.com/office/officeart/2005/8/layout/bProcess3"/>
    <dgm:cxn modelId="{824B4FF9-4740-4736-9CC9-25D5FB45AFD1}" type="presParOf" srcId="{16CF3743-5B6A-4110-9022-EAA6EF7C711C}" destId="{3E61B294-3575-4115-A089-FB0B70818DE1}" srcOrd="15" destOrd="0" presId="urn:microsoft.com/office/officeart/2005/8/layout/bProcess3"/>
    <dgm:cxn modelId="{659B637B-DC12-4F3A-A465-542BA7C4572C}" type="presParOf" srcId="{3E61B294-3575-4115-A089-FB0B70818DE1}" destId="{BAE8285B-9AC4-4E19-A870-B7EFC7AA4B76}" srcOrd="0" destOrd="0" presId="urn:microsoft.com/office/officeart/2005/8/layout/bProcess3"/>
    <dgm:cxn modelId="{E6FEED81-B736-426D-BA9F-71731715CF4C}" type="presParOf" srcId="{16CF3743-5B6A-4110-9022-EAA6EF7C711C}" destId="{20771067-2426-4436-98A5-C60DB0A0AFAE}" srcOrd="16" destOrd="0" presId="urn:microsoft.com/office/officeart/2005/8/layout/bProcess3"/>
    <dgm:cxn modelId="{683CBD9B-32D3-4195-9ED9-C8CB10776C62}" type="presParOf" srcId="{16CF3743-5B6A-4110-9022-EAA6EF7C711C}" destId="{71C9F982-1687-4A58-B82F-7BF73027EA76}" srcOrd="17" destOrd="0" presId="urn:microsoft.com/office/officeart/2005/8/layout/bProcess3"/>
    <dgm:cxn modelId="{FA26BF58-261E-4A39-A30B-22EDE0E0217A}" type="presParOf" srcId="{71C9F982-1687-4A58-B82F-7BF73027EA76}" destId="{7283669C-34C9-46A2-812F-99D01880E3B3}" srcOrd="0" destOrd="0" presId="urn:microsoft.com/office/officeart/2005/8/layout/bProcess3"/>
    <dgm:cxn modelId="{DE8C2693-4813-44B1-AC2A-95D1D9DDBB62}" type="presParOf" srcId="{16CF3743-5B6A-4110-9022-EAA6EF7C711C}" destId="{736EB763-7ED4-448A-B2A5-8794C9669490}" srcOrd="18" destOrd="0" presId="urn:microsoft.com/office/officeart/2005/8/layout/bProcess3"/>
    <dgm:cxn modelId="{DA74A743-356D-466C-B869-4C715B0CA7C8}" type="presParOf" srcId="{16CF3743-5B6A-4110-9022-EAA6EF7C711C}" destId="{8130C62E-C3A9-4A5F-9ED3-7DC351AA84F7}" srcOrd="19" destOrd="0" presId="urn:microsoft.com/office/officeart/2005/8/layout/bProcess3"/>
    <dgm:cxn modelId="{65DD3AA6-2B59-48D1-A4B7-B3375840C600}" type="presParOf" srcId="{8130C62E-C3A9-4A5F-9ED3-7DC351AA84F7}" destId="{0786737D-034D-45D5-83EC-A54F8EA558CA}" srcOrd="0" destOrd="0" presId="urn:microsoft.com/office/officeart/2005/8/layout/bProcess3"/>
    <dgm:cxn modelId="{71D91B49-75FD-4CBB-94C2-42E263B27B29}" type="presParOf" srcId="{16CF3743-5B6A-4110-9022-EAA6EF7C711C}" destId="{8830AA6A-64EA-4E53-B808-D07A906E2A7E}" srcOrd="20" destOrd="0" presId="urn:microsoft.com/office/officeart/2005/8/layout/bProcess3"/>
    <dgm:cxn modelId="{FE3744FF-97F7-4DFA-842E-8C024567B714}" type="presParOf" srcId="{16CF3743-5B6A-4110-9022-EAA6EF7C711C}" destId="{12031211-0182-458B-B3F1-AAE375369A3E}" srcOrd="21" destOrd="0" presId="urn:microsoft.com/office/officeart/2005/8/layout/bProcess3"/>
    <dgm:cxn modelId="{A527147F-7A1E-4A69-A8AE-3C7F33A203A9}" type="presParOf" srcId="{12031211-0182-458B-B3F1-AAE375369A3E}" destId="{4A40A7D3-421A-481E-9F00-087DD73DE74B}" srcOrd="0" destOrd="0" presId="urn:microsoft.com/office/officeart/2005/8/layout/bProcess3"/>
    <dgm:cxn modelId="{623B31DC-F677-4898-A3E4-A8BA799A5D97}" type="presParOf" srcId="{16CF3743-5B6A-4110-9022-EAA6EF7C711C}" destId="{DF8E411A-0BCD-42CC-8D21-DEFCA637D586}" srcOrd="22" destOrd="0" presId="urn:microsoft.com/office/officeart/2005/8/layout/bProcess3"/>
    <dgm:cxn modelId="{97D92CCE-9BD3-4EF6-891B-92857F4DC742}" type="presParOf" srcId="{16CF3743-5B6A-4110-9022-EAA6EF7C711C}" destId="{A087B764-E39C-4309-9981-48ADD8FF22D4}" srcOrd="23" destOrd="0" presId="urn:microsoft.com/office/officeart/2005/8/layout/bProcess3"/>
    <dgm:cxn modelId="{182E4DB7-0EEB-4C5A-A373-7B8F7E5FD2CC}" type="presParOf" srcId="{A087B764-E39C-4309-9981-48ADD8FF22D4}" destId="{F5602E55-7926-4837-AABE-E534855AFCDE}" srcOrd="0" destOrd="0" presId="urn:microsoft.com/office/officeart/2005/8/layout/bProcess3"/>
    <dgm:cxn modelId="{4913FF55-358A-476C-998A-6D8819935A3D}" type="presParOf" srcId="{16CF3743-5B6A-4110-9022-EAA6EF7C711C}" destId="{4A59EDC5-7CBB-488B-B662-E31E0FD162C2}" srcOrd="24" destOrd="0" presId="urn:microsoft.com/office/officeart/2005/8/layout/bProcess3"/>
    <dgm:cxn modelId="{EBB0A821-4F2D-40DF-8C65-C1B3BA236368}" type="presParOf" srcId="{16CF3743-5B6A-4110-9022-EAA6EF7C711C}" destId="{DC3108C9-FEE6-4EF5-85E6-4A37AFAF563A}" srcOrd="25" destOrd="0" presId="urn:microsoft.com/office/officeart/2005/8/layout/bProcess3"/>
    <dgm:cxn modelId="{5A4E06F1-8EB2-445F-AF15-DC48FBFF0CDE}" type="presParOf" srcId="{DC3108C9-FEE6-4EF5-85E6-4A37AFAF563A}" destId="{4EA9084A-DB5B-473E-B908-AC1DD483DCAC}" srcOrd="0" destOrd="0" presId="urn:microsoft.com/office/officeart/2005/8/layout/bProcess3"/>
    <dgm:cxn modelId="{484A22B3-97E6-4D66-A1F3-EDD3CA704939}" type="presParOf" srcId="{16CF3743-5B6A-4110-9022-EAA6EF7C711C}" destId="{3F79254D-E77D-4FFB-9133-6727AB7ED898}" srcOrd="2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FA5A421-7752-497B-98EB-8B42C7C783D0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510CCF45-9C1E-4AB3-9E88-926245683268}">
      <dgm:prSet phldrT="[文字]" custT="1"/>
      <dgm:spPr/>
      <dgm:t>
        <a:bodyPr/>
        <a:lstStyle/>
        <a:p>
          <a:r>
            <a:rPr lang="zh-TW" altLang="en-US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華康新特明體" pitchFamily="49" charset="-120"/>
              <a:ea typeface="華康新特明體" pitchFamily="49" charset="-120"/>
            </a:rPr>
            <a:t>課堂講授</a:t>
          </a:r>
          <a:endParaRPr lang="zh-TW" altLang="en-US" sz="2800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3200F31F-8011-44A0-90ED-83B17BE9AD15}" type="parTrans" cxnId="{91B1BA5B-F917-47D9-A325-D908B2D8DA0D}">
      <dgm:prSet/>
      <dgm:spPr/>
      <dgm:t>
        <a:bodyPr/>
        <a:lstStyle/>
        <a:p>
          <a:endParaRPr lang="zh-TW" altLang="en-US"/>
        </a:p>
      </dgm:t>
    </dgm:pt>
    <dgm:pt modelId="{82F06C6E-20A9-4258-BCA9-4B5B981A2494}" type="sibTrans" cxnId="{91B1BA5B-F917-47D9-A325-D908B2D8DA0D}">
      <dgm:prSet/>
      <dgm:spPr/>
      <dgm:t>
        <a:bodyPr/>
        <a:lstStyle/>
        <a:p>
          <a:endParaRPr lang="zh-TW" altLang="en-US"/>
        </a:p>
      </dgm:t>
    </dgm:pt>
    <dgm:pt modelId="{1AE0D395-4B4B-4AAF-B738-5AAF3435F8F0}">
      <dgm:prSet phldrT="[文字]" custT="1"/>
      <dgm:spPr/>
      <dgm:t>
        <a:bodyPr/>
        <a:lstStyle/>
        <a:p>
          <a:r>
            <a:rPr lang="zh-TW" altLang="en-US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華康新特明體" pitchFamily="49" charset="-120"/>
              <a:ea typeface="華康新特明體" pitchFamily="49" charset="-120"/>
            </a:rPr>
            <a:t>媒體教學</a:t>
          </a:r>
          <a:endParaRPr lang="zh-TW" altLang="en-US" sz="2800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51B2D312-712B-4DD6-B9EB-38EA9C7F73DF}" type="parTrans" cxnId="{7966CFA3-F221-4978-A087-ADB77D59E782}">
      <dgm:prSet/>
      <dgm:spPr/>
      <dgm:t>
        <a:bodyPr/>
        <a:lstStyle/>
        <a:p>
          <a:endParaRPr lang="zh-TW" altLang="en-US"/>
        </a:p>
      </dgm:t>
    </dgm:pt>
    <dgm:pt modelId="{FEE5398A-D99D-4AC7-A386-9D7A8499D0FD}" type="sibTrans" cxnId="{7966CFA3-F221-4978-A087-ADB77D59E782}">
      <dgm:prSet/>
      <dgm:spPr/>
      <dgm:t>
        <a:bodyPr/>
        <a:lstStyle/>
        <a:p>
          <a:endParaRPr lang="zh-TW" altLang="en-US"/>
        </a:p>
      </dgm:t>
    </dgm:pt>
    <dgm:pt modelId="{125D55AC-99DB-48D9-94AE-1A340AC8FB10}">
      <dgm:prSet phldrT="[文字]" custT="1"/>
      <dgm:spPr/>
      <dgm:t>
        <a:bodyPr/>
        <a:lstStyle/>
        <a:p>
          <a:r>
            <a:rPr lang="zh-TW" altLang="en-US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華康新特明體" pitchFamily="49" charset="-120"/>
              <a:ea typeface="華康新特明體" pitchFamily="49" charset="-120"/>
            </a:rPr>
            <a:t>心得報告</a:t>
          </a:r>
          <a:endParaRPr lang="zh-TW" altLang="en-US" sz="2800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1A998B55-7986-4C3B-B9FC-B124EDD9DFA3}" type="parTrans" cxnId="{1F3611B1-7651-4272-A781-F0E3062A8F2B}">
      <dgm:prSet/>
      <dgm:spPr/>
      <dgm:t>
        <a:bodyPr/>
        <a:lstStyle/>
        <a:p>
          <a:endParaRPr lang="zh-TW" altLang="en-US"/>
        </a:p>
      </dgm:t>
    </dgm:pt>
    <dgm:pt modelId="{87679D86-8825-4963-8A4F-302B9E1C3D25}" type="sibTrans" cxnId="{1F3611B1-7651-4272-A781-F0E3062A8F2B}">
      <dgm:prSet/>
      <dgm:spPr/>
      <dgm:t>
        <a:bodyPr/>
        <a:lstStyle/>
        <a:p>
          <a:endParaRPr lang="zh-TW" altLang="en-US"/>
        </a:p>
      </dgm:t>
    </dgm:pt>
    <dgm:pt modelId="{F6824243-03A0-4DBE-984E-489DFAF878AF}">
      <dgm:prSet phldrT="[文字]" custT="1"/>
      <dgm:spPr/>
      <dgm:t>
        <a:bodyPr/>
        <a:lstStyle/>
        <a:p>
          <a:r>
            <a:rPr lang="zh-TW" altLang="en-US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華康新特明體" pitchFamily="49" charset="-120"/>
              <a:ea typeface="華康新特明體" pitchFamily="49" charset="-120"/>
            </a:rPr>
            <a:t>即席演練</a:t>
          </a:r>
          <a:endParaRPr lang="zh-TW" altLang="en-US" sz="2800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98F3E095-167B-4217-86A9-8493F8CA3911}" type="parTrans" cxnId="{6F1A79F2-E8F1-476E-AFA9-014EAF665F2E}">
      <dgm:prSet/>
      <dgm:spPr/>
      <dgm:t>
        <a:bodyPr/>
        <a:lstStyle/>
        <a:p>
          <a:endParaRPr lang="zh-TW" altLang="en-US"/>
        </a:p>
      </dgm:t>
    </dgm:pt>
    <dgm:pt modelId="{C1ADEFAB-3CDF-4685-894F-E0ECC379445A}" type="sibTrans" cxnId="{6F1A79F2-E8F1-476E-AFA9-014EAF665F2E}">
      <dgm:prSet/>
      <dgm:spPr/>
      <dgm:t>
        <a:bodyPr/>
        <a:lstStyle/>
        <a:p>
          <a:endParaRPr lang="zh-TW" altLang="en-US"/>
        </a:p>
      </dgm:t>
    </dgm:pt>
    <dgm:pt modelId="{E47D7542-D57E-4DC4-96A5-645C91873826}">
      <dgm:prSet phldrT="[文字]" custT="1"/>
      <dgm:spPr/>
      <dgm:t>
        <a:bodyPr/>
        <a:lstStyle/>
        <a:p>
          <a:r>
            <a:rPr lang="zh-TW" altLang="en-US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華康新特明體" pitchFamily="49" charset="-120"/>
              <a:ea typeface="華康新特明體" pitchFamily="49" charset="-120"/>
            </a:rPr>
            <a:t>檢視發表</a:t>
          </a:r>
          <a:endParaRPr lang="zh-TW" altLang="en-US" sz="2800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D34CBD63-1BE7-4FD4-A42E-539AAB4C1172}" type="parTrans" cxnId="{2F77C634-C05B-4E7A-AD6C-CFFAD07242FA}">
      <dgm:prSet/>
      <dgm:spPr/>
      <dgm:t>
        <a:bodyPr/>
        <a:lstStyle/>
        <a:p>
          <a:endParaRPr lang="zh-TW" altLang="en-US"/>
        </a:p>
      </dgm:t>
    </dgm:pt>
    <dgm:pt modelId="{AE98C623-63A8-463E-BFFD-B5779D352CC8}" type="sibTrans" cxnId="{2F77C634-C05B-4E7A-AD6C-CFFAD07242FA}">
      <dgm:prSet/>
      <dgm:spPr/>
      <dgm:t>
        <a:bodyPr/>
        <a:lstStyle/>
        <a:p>
          <a:endParaRPr lang="zh-TW" altLang="en-US"/>
        </a:p>
      </dgm:t>
    </dgm:pt>
    <dgm:pt modelId="{66D3EBF0-141E-4361-A5D2-6201DF29B1CD}">
      <dgm:prSet phldrT="[文字]" custT="1"/>
      <dgm:spPr/>
      <dgm:t>
        <a:bodyPr/>
        <a:lstStyle/>
        <a:p>
          <a:r>
            <a:rPr lang="zh-TW" altLang="en-US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華康新特明體" pitchFamily="49" charset="-120"/>
              <a:ea typeface="華康新特明體" pitchFamily="49" charset="-120"/>
            </a:rPr>
            <a:t>學習單</a:t>
          </a:r>
        </a:p>
      </dgm:t>
    </dgm:pt>
    <dgm:pt modelId="{EC66D387-9BEF-4E25-AF0F-D40C71FD482C}" type="parTrans" cxnId="{0825FFA4-E046-42C9-91F1-8E555E7039DA}">
      <dgm:prSet/>
      <dgm:spPr/>
      <dgm:t>
        <a:bodyPr/>
        <a:lstStyle/>
        <a:p>
          <a:endParaRPr lang="zh-TW" altLang="en-US"/>
        </a:p>
      </dgm:t>
    </dgm:pt>
    <dgm:pt modelId="{166C4DCB-6FD4-4420-A0BB-2FDFBE371CA0}" type="sibTrans" cxnId="{0825FFA4-E046-42C9-91F1-8E555E7039DA}">
      <dgm:prSet/>
      <dgm:spPr/>
      <dgm:t>
        <a:bodyPr/>
        <a:lstStyle/>
        <a:p>
          <a:endParaRPr lang="zh-TW" altLang="en-US"/>
        </a:p>
      </dgm:t>
    </dgm:pt>
    <dgm:pt modelId="{87BA58C1-9C8F-4332-ACF8-3E9ED0B85EF1}" type="pres">
      <dgm:prSet presAssocID="{EFA5A421-7752-497B-98EB-8B42C7C783D0}" presName="Name0" presStyleCnt="0">
        <dgm:presLayoutVars>
          <dgm:dir/>
          <dgm:resizeHandles val="exact"/>
        </dgm:presLayoutVars>
      </dgm:prSet>
      <dgm:spPr/>
    </dgm:pt>
    <dgm:pt modelId="{40BE464D-2748-4180-9144-8FA15BE2DC01}" type="pres">
      <dgm:prSet presAssocID="{510CCF45-9C1E-4AB3-9E88-926245683268}" presName="compNode" presStyleCnt="0"/>
      <dgm:spPr/>
    </dgm:pt>
    <dgm:pt modelId="{F1564606-299F-4EAF-B41D-9A2BA5395549}" type="pres">
      <dgm:prSet presAssocID="{510CCF45-9C1E-4AB3-9E88-926245683268}" presName="pictRect" presStyleLbl="node1" presStyleIdx="0" presStyleCnt="6" custLinFactNeighborX="-5295" custLinFactNeighborY="-286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4B6CA5D-A3A8-4576-A9B9-5CD9A6801174}" type="pres">
      <dgm:prSet presAssocID="{510CCF45-9C1E-4AB3-9E88-926245683268}" presName="textRect" presStyleLbl="revTx" presStyleIdx="0" presStyleCnt="6">
        <dgm:presLayoutVars>
          <dgm:bulletEnabled val="1"/>
        </dgm:presLayoutVars>
      </dgm:prSet>
      <dgm:spPr/>
    </dgm:pt>
    <dgm:pt modelId="{2F8F7230-E6D1-41F1-89F8-959250B97868}" type="pres">
      <dgm:prSet presAssocID="{82F06C6E-20A9-4258-BCA9-4B5B981A2494}" presName="sibTrans" presStyleLbl="sibTrans2D1" presStyleIdx="0" presStyleCnt="0"/>
      <dgm:spPr/>
    </dgm:pt>
    <dgm:pt modelId="{940B8586-2501-4D12-B8A1-EC2AA2160407}" type="pres">
      <dgm:prSet presAssocID="{1AE0D395-4B4B-4AAF-B738-5AAF3435F8F0}" presName="compNode" presStyleCnt="0"/>
      <dgm:spPr/>
    </dgm:pt>
    <dgm:pt modelId="{27D4E687-E53B-45F4-BA80-D9049D9C97C9}" type="pres">
      <dgm:prSet presAssocID="{1AE0D395-4B4B-4AAF-B738-5AAF3435F8F0}" presName="pictRect" presStyleLbl="node1" presStyleIdx="1" presStyleCnt="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537F68F-BBFA-448D-80C7-DF40692F19E4}" type="pres">
      <dgm:prSet presAssocID="{1AE0D395-4B4B-4AAF-B738-5AAF3435F8F0}" presName="textRect" presStyleLbl="revTx" presStyleIdx="1" presStyleCnt="6">
        <dgm:presLayoutVars>
          <dgm:bulletEnabled val="1"/>
        </dgm:presLayoutVars>
      </dgm:prSet>
      <dgm:spPr/>
    </dgm:pt>
    <dgm:pt modelId="{B09F7560-02EA-41DC-8374-67115A79106A}" type="pres">
      <dgm:prSet presAssocID="{FEE5398A-D99D-4AC7-A386-9D7A8499D0FD}" presName="sibTrans" presStyleLbl="sibTrans2D1" presStyleIdx="0" presStyleCnt="0"/>
      <dgm:spPr/>
    </dgm:pt>
    <dgm:pt modelId="{761E82F6-D4A1-4E0E-B56F-59ADB5E71AA3}" type="pres">
      <dgm:prSet presAssocID="{125D55AC-99DB-48D9-94AE-1A340AC8FB10}" presName="compNode" presStyleCnt="0"/>
      <dgm:spPr/>
    </dgm:pt>
    <dgm:pt modelId="{A78F9F9A-2641-472B-860F-F3814A2AABD7}" type="pres">
      <dgm:prSet presAssocID="{125D55AC-99DB-48D9-94AE-1A340AC8FB10}" presName="pictRect" presStyleLbl="node1" presStyleIdx="2" presStyleCnt="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5FE00FEC-1D6A-4098-AFA0-BB280CCC42D5}" type="pres">
      <dgm:prSet presAssocID="{125D55AC-99DB-48D9-94AE-1A340AC8FB10}" presName="textRect" presStyleLbl="revTx" presStyleIdx="2" presStyleCnt="6">
        <dgm:presLayoutVars>
          <dgm:bulletEnabled val="1"/>
        </dgm:presLayoutVars>
      </dgm:prSet>
      <dgm:spPr/>
    </dgm:pt>
    <dgm:pt modelId="{294B7026-A2E4-45F4-8F34-948543546145}" type="pres">
      <dgm:prSet presAssocID="{87679D86-8825-4963-8A4F-302B9E1C3D25}" presName="sibTrans" presStyleLbl="sibTrans2D1" presStyleIdx="0" presStyleCnt="0"/>
      <dgm:spPr/>
    </dgm:pt>
    <dgm:pt modelId="{3BF45B57-5073-4107-81FD-0C34046A01BA}" type="pres">
      <dgm:prSet presAssocID="{F6824243-03A0-4DBE-984E-489DFAF878AF}" presName="compNode" presStyleCnt="0"/>
      <dgm:spPr/>
    </dgm:pt>
    <dgm:pt modelId="{E08D582F-843E-4806-B531-BBEA39F9F2AA}" type="pres">
      <dgm:prSet presAssocID="{F6824243-03A0-4DBE-984E-489DFAF878AF}" presName="pictRect" presStyleLbl="node1" presStyleIdx="3" presStyleCnt="6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1CF25144-7D92-439F-A3FA-AD3EAF00AFDB}" type="pres">
      <dgm:prSet presAssocID="{F6824243-03A0-4DBE-984E-489DFAF878AF}" presName="textRect" presStyleLbl="revTx" presStyleIdx="3" presStyleCnt="6">
        <dgm:presLayoutVars>
          <dgm:bulletEnabled val="1"/>
        </dgm:presLayoutVars>
      </dgm:prSet>
      <dgm:spPr/>
    </dgm:pt>
    <dgm:pt modelId="{D8A7CA88-905A-41FC-ACB2-C8A8754347EB}" type="pres">
      <dgm:prSet presAssocID="{C1ADEFAB-3CDF-4685-894F-E0ECC379445A}" presName="sibTrans" presStyleLbl="sibTrans2D1" presStyleIdx="0" presStyleCnt="0"/>
      <dgm:spPr/>
    </dgm:pt>
    <dgm:pt modelId="{47CC76D7-D55D-4678-94E0-466F9457911C}" type="pres">
      <dgm:prSet presAssocID="{E47D7542-D57E-4DC4-96A5-645C91873826}" presName="compNode" presStyleCnt="0"/>
      <dgm:spPr/>
    </dgm:pt>
    <dgm:pt modelId="{2819364E-4837-46B4-BC2B-6A6DD2046EDA}" type="pres">
      <dgm:prSet presAssocID="{E47D7542-D57E-4DC4-96A5-645C91873826}" presName="pictRect" presStyleLbl="node1" presStyleIdx="4" presStyleCnt="6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86612790-0402-404E-888F-7DC730143D50}" type="pres">
      <dgm:prSet presAssocID="{E47D7542-D57E-4DC4-96A5-645C91873826}" presName="textRect" presStyleLbl="revTx" presStyleIdx="4" presStyleCnt="6">
        <dgm:presLayoutVars>
          <dgm:bulletEnabled val="1"/>
        </dgm:presLayoutVars>
      </dgm:prSet>
      <dgm:spPr/>
    </dgm:pt>
    <dgm:pt modelId="{27FB3215-0A72-4B33-A11E-ACE250A02136}" type="pres">
      <dgm:prSet presAssocID="{AE98C623-63A8-463E-BFFD-B5779D352CC8}" presName="sibTrans" presStyleLbl="sibTrans2D1" presStyleIdx="0" presStyleCnt="0"/>
      <dgm:spPr/>
    </dgm:pt>
    <dgm:pt modelId="{BEF570DB-FE43-4D05-9166-F635AA76EFBF}" type="pres">
      <dgm:prSet presAssocID="{66D3EBF0-141E-4361-A5D2-6201DF29B1CD}" presName="compNode" presStyleCnt="0"/>
      <dgm:spPr/>
    </dgm:pt>
    <dgm:pt modelId="{567B8B8F-5A6B-4745-A30F-551A984D7765}" type="pres">
      <dgm:prSet presAssocID="{66D3EBF0-141E-4361-A5D2-6201DF29B1CD}" presName="pictRect" presStyleLbl="node1" presStyleIdx="5" presStyleCnt="6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  <dgm:pt modelId="{8776E7E5-7C27-4722-B674-0F2E3FC860F7}" type="pres">
      <dgm:prSet presAssocID="{66D3EBF0-141E-4361-A5D2-6201DF29B1CD}" presName="textRect" presStyleLbl="revTx" presStyleIdx="5" presStyleCnt="6">
        <dgm:presLayoutVars>
          <dgm:bulletEnabled val="1"/>
        </dgm:presLayoutVars>
      </dgm:prSet>
      <dgm:spPr/>
    </dgm:pt>
  </dgm:ptLst>
  <dgm:cxnLst>
    <dgm:cxn modelId="{05830117-F7EE-4C7C-BA14-3890DD891F71}" type="presOf" srcId="{66D3EBF0-141E-4361-A5D2-6201DF29B1CD}" destId="{8776E7E5-7C27-4722-B674-0F2E3FC860F7}" srcOrd="0" destOrd="0" presId="urn:microsoft.com/office/officeart/2005/8/layout/pList1"/>
    <dgm:cxn modelId="{C4C8312B-DA95-49D1-9585-ED06D6C57648}" type="presOf" srcId="{F6824243-03A0-4DBE-984E-489DFAF878AF}" destId="{1CF25144-7D92-439F-A3FA-AD3EAF00AFDB}" srcOrd="0" destOrd="0" presId="urn:microsoft.com/office/officeart/2005/8/layout/pList1"/>
    <dgm:cxn modelId="{3789CD2F-A2F5-4115-A408-24CD2C9ECF08}" type="presOf" srcId="{E47D7542-D57E-4DC4-96A5-645C91873826}" destId="{86612790-0402-404E-888F-7DC730143D50}" srcOrd="0" destOrd="0" presId="urn:microsoft.com/office/officeart/2005/8/layout/pList1"/>
    <dgm:cxn modelId="{2F77C634-C05B-4E7A-AD6C-CFFAD07242FA}" srcId="{EFA5A421-7752-497B-98EB-8B42C7C783D0}" destId="{E47D7542-D57E-4DC4-96A5-645C91873826}" srcOrd="4" destOrd="0" parTransId="{D34CBD63-1BE7-4FD4-A42E-539AAB4C1172}" sibTransId="{AE98C623-63A8-463E-BFFD-B5779D352CC8}"/>
    <dgm:cxn modelId="{91B1BA5B-F917-47D9-A325-D908B2D8DA0D}" srcId="{EFA5A421-7752-497B-98EB-8B42C7C783D0}" destId="{510CCF45-9C1E-4AB3-9E88-926245683268}" srcOrd="0" destOrd="0" parTransId="{3200F31F-8011-44A0-90ED-83B17BE9AD15}" sibTransId="{82F06C6E-20A9-4258-BCA9-4B5B981A2494}"/>
    <dgm:cxn modelId="{81F20759-87FD-455D-B5EE-C9D6AEAD640C}" type="presOf" srcId="{1AE0D395-4B4B-4AAF-B738-5AAF3435F8F0}" destId="{4537F68F-BBFA-448D-80C7-DF40692F19E4}" srcOrd="0" destOrd="0" presId="urn:microsoft.com/office/officeart/2005/8/layout/pList1"/>
    <dgm:cxn modelId="{4C196081-CC8F-4A3F-B6DC-543A11C092A7}" type="presOf" srcId="{FEE5398A-D99D-4AC7-A386-9D7A8499D0FD}" destId="{B09F7560-02EA-41DC-8374-67115A79106A}" srcOrd="0" destOrd="0" presId="urn:microsoft.com/office/officeart/2005/8/layout/pList1"/>
    <dgm:cxn modelId="{4880E181-0A0D-4669-8150-C77815F40BB6}" type="presOf" srcId="{C1ADEFAB-3CDF-4685-894F-E0ECC379445A}" destId="{D8A7CA88-905A-41FC-ACB2-C8A8754347EB}" srcOrd="0" destOrd="0" presId="urn:microsoft.com/office/officeart/2005/8/layout/pList1"/>
    <dgm:cxn modelId="{7966CFA3-F221-4978-A087-ADB77D59E782}" srcId="{EFA5A421-7752-497B-98EB-8B42C7C783D0}" destId="{1AE0D395-4B4B-4AAF-B738-5AAF3435F8F0}" srcOrd="1" destOrd="0" parTransId="{51B2D312-712B-4DD6-B9EB-38EA9C7F73DF}" sibTransId="{FEE5398A-D99D-4AC7-A386-9D7A8499D0FD}"/>
    <dgm:cxn modelId="{0825FFA4-E046-42C9-91F1-8E555E7039DA}" srcId="{EFA5A421-7752-497B-98EB-8B42C7C783D0}" destId="{66D3EBF0-141E-4361-A5D2-6201DF29B1CD}" srcOrd="5" destOrd="0" parTransId="{EC66D387-9BEF-4E25-AF0F-D40C71FD482C}" sibTransId="{166C4DCB-6FD4-4420-A0BB-2FDFBE371CA0}"/>
    <dgm:cxn modelId="{3BE4B4AD-7FD2-462F-B9D2-9E7503FCE9F9}" type="presOf" srcId="{87679D86-8825-4963-8A4F-302B9E1C3D25}" destId="{294B7026-A2E4-45F4-8F34-948543546145}" srcOrd="0" destOrd="0" presId="urn:microsoft.com/office/officeart/2005/8/layout/pList1"/>
    <dgm:cxn modelId="{1F3611B1-7651-4272-A781-F0E3062A8F2B}" srcId="{EFA5A421-7752-497B-98EB-8B42C7C783D0}" destId="{125D55AC-99DB-48D9-94AE-1A340AC8FB10}" srcOrd="2" destOrd="0" parTransId="{1A998B55-7986-4C3B-B9FC-B124EDD9DFA3}" sibTransId="{87679D86-8825-4963-8A4F-302B9E1C3D25}"/>
    <dgm:cxn modelId="{A859DBC7-264A-4E4C-BF93-61F4A18469E5}" type="presOf" srcId="{82F06C6E-20A9-4258-BCA9-4B5B981A2494}" destId="{2F8F7230-E6D1-41F1-89F8-959250B97868}" srcOrd="0" destOrd="0" presId="urn:microsoft.com/office/officeart/2005/8/layout/pList1"/>
    <dgm:cxn modelId="{22D2FFC9-F101-4E8B-B822-7456EF283599}" type="presOf" srcId="{510CCF45-9C1E-4AB3-9E88-926245683268}" destId="{34B6CA5D-A3A8-4576-A9B9-5CD9A6801174}" srcOrd="0" destOrd="0" presId="urn:microsoft.com/office/officeart/2005/8/layout/pList1"/>
    <dgm:cxn modelId="{DF8D5DCD-9CCC-4055-B2E6-F9CF5BB880DA}" type="presOf" srcId="{AE98C623-63A8-463E-BFFD-B5779D352CC8}" destId="{27FB3215-0A72-4B33-A11E-ACE250A02136}" srcOrd="0" destOrd="0" presId="urn:microsoft.com/office/officeart/2005/8/layout/pList1"/>
    <dgm:cxn modelId="{A2F9BED3-0B0E-441B-862C-FD5631247EFB}" type="presOf" srcId="{125D55AC-99DB-48D9-94AE-1A340AC8FB10}" destId="{5FE00FEC-1D6A-4098-AFA0-BB280CCC42D5}" srcOrd="0" destOrd="0" presId="urn:microsoft.com/office/officeart/2005/8/layout/pList1"/>
    <dgm:cxn modelId="{6F1A79F2-E8F1-476E-AFA9-014EAF665F2E}" srcId="{EFA5A421-7752-497B-98EB-8B42C7C783D0}" destId="{F6824243-03A0-4DBE-984E-489DFAF878AF}" srcOrd="3" destOrd="0" parTransId="{98F3E095-167B-4217-86A9-8493F8CA3911}" sibTransId="{C1ADEFAB-3CDF-4685-894F-E0ECC379445A}"/>
    <dgm:cxn modelId="{79A630F7-E936-468F-85B1-1832F0CD8112}" type="presOf" srcId="{EFA5A421-7752-497B-98EB-8B42C7C783D0}" destId="{87BA58C1-9C8F-4332-ACF8-3E9ED0B85EF1}" srcOrd="0" destOrd="0" presId="urn:microsoft.com/office/officeart/2005/8/layout/pList1"/>
    <dgm:cxn modelId="{30FDE867-6FD1-427E-B9A3-B30D09A3E524}" type="presParOf" srcId="{87BA58C1-9C8F-4332-ACF8-3E9ED0B85EF1}" destId="{40BE464D-2748-4180-9144-8FA15BE2DC01}" srcOrd="0" destOrd="0" presId="urn:microsoft.com/office/officeart/2005/8/layout/pList1"/>
    <dgm:cxn modelId="{03C2CAC0-E95C-41D2-B711-758D64400670}" type="presParOf" srcId="{40BE464D-2748-4180-9144-8FA15BE2DC01}" destId="{F1564606-299F-4EAF-B41D-9A2BA5395549}" srcOrd="0" destOrd="0" presId="urn:microsoft.com/office/officeart/2005/8/layout/pList1"/>
    <dgm:cxn modelId="{8B57EE82-7BED-42FC-A772-17EEAF4F6D9D}" type="presParOf" srcId="{40BE464D-2748-4180-9144-8FA15BE2DC01}" destId="{34B6CA5D-A3A8-4576-A9B9-5CD9A6801174}" srcOrd="1" destOrd="0" presId="urn:microsoft.com/office/officeart/2005/8/layout/pList1"/>
    <dgm:cxn modelId="{B7788F1B-2D5D-415A-B5D3-D5F3DAE889B7}" type="presParOf" srcId="{87BA58C1-9C8F-4332-ACF8-3E9ED0B85EF1}" destId="{2F8F7230-E6D1-41F1-89F8-959250B97868}" srcOrd="1" destOrd="0" presId="urn:microsoft.com/office/officeart/2005/8/layout/pList1"/>
    <dgm:cxn modelId="{45945A8E-2229-4604-829C-47EC640B0B61}" type="presParOf" srcId="{87BA58C1-9C8F-4332-ACF8-3E9ED0B85EF1}" destId="{940B8586-2501-4D12-B8A1-EC2AA2160407}" srcOrd="2" destOrd="0" presId="urn:microsoft.com/office/officeart/2005/8/layout/pList1"/>
    <dgm:cxn modelId="{C00B6870-1C66-4A64-99F3-1D1F22A03EDA}" type="presParOf" srcId="{940B8586-2501-4D12-B8A1-EC2AA2160407}" destId="{27D4E687-E53B-45F4-BA80-D9049D9C97C9}" srcOrd="0" destOrd="0" presId="urn:microsoft.com/office/officeart/2005/8/layout/pList1"/>
    <dgm:cxn modelId="{93AF12AD-E38D-4509-BB8C-C5323A2EC5B2}" type="presParOf" srcId="{940B8586-2501-4D12-B8A1-EC2AA2160407}" destId="{4537F68F-BBFA-448D-80C7-DF40692F19E4}" srcOrd="1" destOrd="0" presId="urn:microsoft.com/office/officeart/2005/8/layout/pList1"/>
    <dgm:cxn modelId="{7455D2C8-EBAD-4AE6-9A87-4EE800906226}" type="presParOf" srcId="{87BA58C1-9C8F-4332-ACF8-3E9ED0B85EF1}" destId="{B09F7560-02EA-41DC-8374-67115A79106A}" srcOrd="3" destOrd="0" presId="urn:microsoft.com/office/officeart/2005/8/layout/pList1"/>
    <dgm:cxn modelId="{EA03E7BC-0F2F-434E-80EC-B05CEDBCDBDD}" type="presParOf" srcId="{87BA58C1-9C8F-4332-ACF8-3E9ED0B85EF1}" destId="{761E82F6-D4A1-4E0E-B56F-59ADB5E71AA3}" srcOrd="4" destOrd="0" presId="urn:microsoft.com/office/officeart/2005/8/layout/pList1"/>
    <dgm:cxn modelId="{7BFFD9F1-0953-4DF8-910F-5643B691C6B5}" type="presParOf" srcId="{761E82F6-D4A1-4E0E-B56F-59ADB5E71AA3}" destId="{A78F9F9A-2641-472B-860F-F3814A2AABD7}" srcOrd="0" destOrd="0" presId="urn:microsoft.com/office/officeart/2005/8/layout/pList1"/>
    <dgm:cxn modelId="{71CD8939-63B1-40CC-B2F1-9543F6C2F016}" type="presParOf" srcId="{761E82F6-D4A1-4E0E-B56F-59ADB5E71AA3}" destId="{5FE00FEC-1D6A-4098-AFA0-BB280CCC42D5}" srcOrd="1" destOrd="0" presId="urn:microsoft.com/office/officeart/2005/8/layout/pList1"/>
    <dgm:cxn modelId="{6AF51861-25E0-4422-9DC7-89CF15546F9A}" type="presParOf" srcId="{87BA58C1-9C8F-4332-ACF8-3E9ED0B85EF1}" destId="{294B7026-A2E4-45F4-8F34-948543546145}" srcOrd="5" destOrd="0" presId="urn:microsoft.com/office/officeart/2005/8/layout/pList1"/>
    <dgm:cxn modelId="{2D81DFE8-2000-4265-8F9B-30EDFB45DF29}" type="presParOf" srcId="{87BA58C1-9C8F-4332-ACF8-3E9ED0B85EF1}" destId="{3BF45B57-5073-4107-81FD-0C34046A01BA}" srcOrd="6" destOrd="0" presId="urn:microsoft.com/office/officeart/2005/8/layout/pList1"/>
    <dgm:cxn modelId="{D11A286C-CCBB-4129-9EB2-69F753EAD9A7}" type="presParOf" srcId="{3BF45B57-5073-4107-81FD-0C34046A01BA}" destId="{E08D582F-843E-4806-B531-BBEA39F9F2AA}" srcOrd="0" destOrd="0" presId="urn:microsoft.com/office/officeart/2005/8/layout/pList1"/>
    <dgm:cxn modelId="{55DE9C7E-D76B-4C60-AFC5-708A031DFE82}" type="presParOf" srcId="{3BF45B57-5073-4107-81FD-0C34046A01BA}" destId="{1CF25144-7D92-439F-A3FA-AD3EAF00AFDB}" srcOrd="1" destOrd="0" presId="urn:microsoft.com/office/officeart/2005/8/layout/pList1"/>
    <dgm:cxn modelId="{177DBF2B-A295-4AD6-B1CE-1D99DFC5FA7C}" type="presParOf" srcId="{87BA58C1-9C8F-4332-ACF8-3E9ED0B85EF1}" destId="{D8A7CA88-905A-41FC-ACB2-C8A8754347EB}" srcOrd="7" destOrd="0" presId="urn:microsoft.com/office/officeart/2005/8/layout/pList1"/>
    <dgm:cxn modelId="{4AB3A888-C84D-474C-BD9A-5201031877B4}" type="presParOf" srcId="{87BA58C1-9C8F-4332-ACF8-3E9ED0B85EF1}" destId="{47CC76D7-D55D-4678-94E0-466F9457911C}" srcOrd="8" destOrd="0" presId="urn:microsoft.com/office/officeart/2005/8/layout/pList1"/>
    <dgm:cxn modelId="{5F856FC3-4ED0-4873-A62B-3BAE52B19C7C}" type="presParOf" srcId="{47CC76D7-D55D-4678-94E0-466F9457911C}" destId="{2819364E-4837-46B4-BC2B-6A6DD2046EDA}" srcOrd="0" destOrd="0" presId="urn:microsoft.com/office/officeart/2005/8/layout/pList1"/>
    <dgm:cxn modelId="{487A55D2-E3D1-4A79-933E-62C6AADDA1A1}" type="presParOf" srcId="{47CC76D7-D55D-4678-94E0-466F9457911C}" destId="{86612790-0402-404E-888F-7DC730143D50}" srcOrd="1" destOrd="0" presId="urn:microsoft.com/office/officeart/2005/8/layout/pList1"/>
    <dgm:cxn modelId="{D6602E68-E6EA-4495-AE76-AF963301705A}" type="presParOf" srcId="{87BA58C1-9C8F-4332-ACF8-3E9ED0B85EF1}" destId="{27FB3215-0A72-4B33-A11E-ACE250A02136}" srcOrd="9" destOrd="0" presId="urn:microsoft.com/office/officeart/2005/8/layout/pList1"/>
    <dgm:cxn modelId="{B0B642F7-A5D7-4257-9D5A-FB33D302F0D5}" type="presParOf" srcId="{87BA58C1-9C8F-4332-ACF8-3E9ED0B85EF1}" destId="{BEF570DB-FE43-4D05-9166-F635AA76EFBF}" srcOrd="10" destOrd="0" presId="urn:microsoft.com/office/officeart/2005/8/layout/pList1"/>
    <dgm:cxn modelId="{0DE83D46-35E6-436C-9A63-075F34D00625}" type="presParOf" srcId="{BEF570DB-FE43-4D05-9166-F635AA76EFBF}" destId="{567B8B8F-5A6B-4745-A30F-551A984D7765}" srcOrd="0" destOrd="0" presId="urn:microsoft.com/office/officeart/2005/8/layout/pList1"/>
    <dgm:cxn modelId="{05CB9AFE-44B7-44FB-A0D4-1ADAB73156C4}" type="presParOf" srcId="{BEF570DB-FE43-4D05-9166-F635AA76EFBF}" destId="{8776E7E5-7C27-4722-B674-0F2E3FC860F7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FFB23E-3BEA-4A97-A4C0-9E21E954F5FB}">
      <dsp:nvSpPr>
        <dsp:cNvPr id="0" name=""/>
        <dsp:cNvSpPr/>
      </dsp:nvSpPr>
      <dsp:spPr>
        <a:xfrm rot="10800000">
          <a:off x="270849" y="0"/>
          <a:ext cx="6425894" cy="576064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3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3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3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3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28" tIns="91440" rIns="170688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400" kern="1200" dirty="0">
              <a:latin typeface="華康新特明體" pitchFamily="49" charset="-120"/>
              <a:ea typeface="華康新特明體" pitchFamily="49" charset="-120"/>
            </a:rPr>
            <a:t>帶領學生熟稔心理衛生概念與相關理論； </a:t>
          </a:r>
          <a:endParaRPr lang="zh-TW" altLang="en-US" sz="2400" kern="1200" dirty="0"/>
        </a:p>
      </dsp:txBody>
      <dsp:txXfrm rot="10800000">
        <a:off x="414865" y="0"/>
        <a:ext cx="6281878" cy="576064"/>
      </dsp:txXfrm>
    </dsp:sp>
    <dsp:sp modelId="{75AC0C2A-915E-4117-AEC3-F7ED470DD27B}">
      <dsp:nvSpPr>
        <dsp:cNvPr id="0" name=""/>
        <dsp:cNvSpPr/>
      </dsp:nvSpPr>
      <dsp:spPr>
        <a:xfrm>
          <a:off x="0" y="0"/>
          <a:ext cx="576064" cy="576064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/>
          </a:stretch>
        </a:blipFill>
        <a:ln w="1143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chemeClr val="accent3">
              <a:tint val="50000"/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0383DE-0A45-4029-8C08-0787CCBEC8AB}">
      <dsp:nvSpPr>
        <dsp:cNvPr id="0" name=""/>
        <dsp:cNvSpPr/>
      </dsp:nvSpPr>
      <dsp:spPr>
        <a:xfrm>
          <a:off x="527728" y="255569"/>
          <a:ext cx="3180419" cy="3180419"/>
        </a:xfrm>
        <a:prstGeom prst="pie">
          <a:avLst>
            <a:gd name="adj1" fmla="val 16200000"/>
            <a:gd name="adj2" fmla="val 1800000"/>
          </a:avLst>
        </a:prstGeom>
        <a:gradFill rotWithShape="1">
          <a:gsLst>
            <a:gs pos="0">
              <a:schemeClr val="accent2">
                <a:tint val="74000"/>
              </a:schemeClr>
            </a:gs>
            <a:gs pos="49000">
              <a:schemeClr val="accent2">
                <a:tint val="96000"/>
                <a:shade val="84000"/>
                <a:satMod val="110000"/>
              </a:schemeClr>
            </a:gs>
            <a:gs pos="49100">
              <a:schemeClr val="accent2">
                <a:shade val="55000"/>
                <a:satMod val="150000"/>
              </a:schemeClr>
            </a:gs>
            <a:gs pos="92000">
              <a:schemeClr val="accent2">
                <a:tint val="98000"/>
                <a:shade val="90000"/>
                <a:satMod val="128000"/>
              </a:schemeClr>
            </a:gs>
            <a:gs pos="100000">
              <a:schemeClr val="accent2"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2"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owder">
          <a:bevelT w="50800" h="635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latin typeface="華康新特明體" pitchFamily="49" charset="-120"/>
              <a:ea typeface="華康新特明體" pitchFamily="49" charset="-120"/>
            </a:rPr>
            <a:t>平時成績</a:t>
          </a:r>
          <a:r>
            <a:rPr lang="en-US" altLang="zh-TW" sz="2400" kern="1200" dirty="0">
              <a:latin typeface="華康新特明體" pitchFamily="49" charset="-120"/>
              <a:ea typeface="華康新特明體" pitchFamily="49" charset="-120"/>
            </a:rPr>
            <a:t>60%</a:t>
          </a:r>
          <a:endParaRPr lang="zh-TW" altLang="en-US" sz="2400" kern="1200" dirty="0">
            <a:latin typeface="華康新特明體" pitchFamily="49" charset="-120"/>
            <a:ea typeface="華康新特明體" pitchFamily="49" charset="-120"/>
          </a:endParaRPr>
        </a:p>
      </dsp:txBody>
      <dsp:txXfrm>
        <a:off x="2256892" y="842432"/>
        <a:ext cx="1079070" cy="1060139"/>
      </dsp:txXfrm>
    </dsp:sp>
    <dsp:sp modelId="{101518F5-FD08-4F2C-A2D4-96A7B633E69D}">
      <dsp:nvSpPr>
        <dsp:cNvPr id="0" name=""/>
        <dsp:cNvSpPr/>
      </dsp:nvSpPr>
      <dsp:spPr>
        <a:xfrm>
          <a:off x="363785" y="350224"/>
          <a:ext cx="3180419" cy="3180419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5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5"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5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5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latin typeface="華康新特明體" pitchFamily="49" charset="-120"/>
              <a:ea typeface="華康新特明體" pitchFamily="49" charset="-120"/>
            </a:rPr>
            <a:t>期末評量</a:t>
          </a:r>
          <a:r>
            <a:rPr lang="en-US" altLang="zh-TW" sz="2400" kern="1200" dirty="0">
              <a:latin typeface="華康新特明體" pitchFamily="49" charset="-120"/>
              <a:ea typeface="華康新特明體" pitchFamily="49" charset="-120"/>
            </a:rPr>
            <a:t>20%</a:t>
          </a:r>
          <a:endParaRPr lang="zh-TW" altLang="en-US" sz="2400" kern="1200" dirty="0">
            <a:latin typeface="華康新特明體" pitchFamily="49" charset="-120"/>
            <a:ea typeface="華康新特明體" pitchFamily="49" charset="-120"/>
          </a:endParaRPr>
        </a:p>
      </dsp:txBody>
      <dsp:txXfrm>
        <a:off x="1234614" y="2356918"/>
        <a:ext cx="1438761" cy="984415"/>
      </dsp:txXfrm>
    </dsp:sp>
    <dsp:sp modelId="{EB2F7D31-574F-49C3-8612-0D31D5F8BDA8}">
      <dsp:nvSpPr>
        <dsp:cNvPr id="0" name=""/>
        <dsp:cNvSpPr/>
      </dsp:nvSpPr>
      <dsp:spPr>
        <a:xfrm>
          <a:off x="363785" y="350224"/>
          <a:ext cx="3180419" cy="3180419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5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5"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5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5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latin typeface="華康新特明體" pitchFamily="49" charset="-120"/>
              <a:ea typeface="華康新特明體" pitchFamily="49" charset="-120"/>
            </a:rPr>
            <a:t>期中評量</a:t>
          </a:r>
          <a:r>
            <a:rPr lang="en-US" altLang="zh-TW" sz="2400" kern="1200" dirty="0">
              <a:latin typeface="華康新特明體" pitchFamily="49" charset="-120"/>
              <a:ea typeface="華康新特明體" pitchFamily="49" charset="-120"/>
            </a:rPr>
            <a:t>20%</a:t>
          </a:r>
          <a:endParaRPr lang="zh-TW" altLang="en-US" sz="2400" kern="1200" dirty="0">
            <a:latin typeface="華康新特明體" pitchFamily="49" charset="-120"/>
            <a:ea typeface="華康新特明體" pitchFamily="49" charset="-120"/>
          </a:endParaRPr>
        </a:p>
      </dsp:txBody>
      <dsp:txXfrm>
        <a:off x="704544" y="974950"/>
        <a:ext cx="1079070" cy="106013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B3FA42-B6F8-4DE6-A333-58977B9ECB73}">
      <dsp:nvSpPr>
        <dsp:cNvPr id="0" name=""/>
        <dsp:cNvSpPr/>
      </dsp:nvSpPr>
      <dsp:spPr>
        <a:xfrm>
          <a:off x="1706196" y="2301516"/>
          <a:ext cx="1522744" cy="1522744"/>
        </a:xfrm>
        <a:prstGeom prst="ellipse">
          <a:avLst/>
        </a:prstGeom>
        <a:gradFill rotWithShape="1">
          <a:gsLst>
            <a:gs pos="0">
              <a:schemeClr val="accent2">
                <a:tint val="74000"/>
              </a:schemeClr>
            </a:gs>
            <a:gs pos="49000">
              <a:schemeClr val="accent2">
                <a:tint val="96000"/>
                <a:shade val="84000"/>
                <a:satMod val="110000"/>
              </a:schemeClr>
            </a:gs>
            <a:gs pos="49100">
              <a:schemeClr val="accent2">
                <a:shade val="55000"/>
                <a:satMod val="150000"/>
              </a:schemeClr>
            </a:gs>
            <a:gs pos="92000">
              <a:schemeClr val="accent2">
                <a:tint val="98000"/>
                <a:shade val="90000"/>
                <a:satMod val="128000"/>
              </a:schemeClr>
            </a:gs>
            <a:gs pos="100000">
              <a:schemeClr val="accent2"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2"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owder">
          <a:bevelT w="50800" h="635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 dirty="0">
              <a:latin typeface="華康新特明體" pitchFamily="49" charset="-120"/>
              <a:ea typeface="華康新特明體" pitchFamily="49" charset="-120"/>
            </a:rPr>
            <a:t>平時成績</a:t>
          </a:r>
          <a:r>
            <a:rPr lang="en-US" altLang="zh-TW" sz="2000" kern="1200" dirty="0">
              <a:latin typeface="華康新特明體" pitchFamily="49" charset="-120"/>
              <a:ea typeface="華康新特明體" pitchFamily="49" charset="-120"/>
            </a:rPr>
            <a:t>60%</a:t>
          </a:r>
          <a:endParaRPr lang="zh-TW" altLang="en-US" sz="2000" kern="1200" dirty="0"/>
        </a:p>
      </dsp:txBody>
      <dsp:txXfrm>
        <a:off x="1929197" y="2524517"/>
        <a:ext cx="1076742" cy="1076742"/>
      </dsp:txXfrm>
    </dsp:sp>
    <dsp:sp modelId="{901236F7-F3E0-465D-AFAB-1864FC0104B7}">
      <dsp:nvSpPr>
        <dsp:cNvPr id="0" name=""/>
        <dsp:cNvSpPr/>
      </dsp:nvSpPr>
      <dsp:spPr>
        <a:xfrm rot="12900000">
          <a:off x="669115" y="2016266"/>
          <a:ext cx="1227235" cy="43398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2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2"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2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2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0DCAA6-09C0-4361-90ED-DF81E5D46283}">
      <dsp:nvSpPr>
        <dsp:cNvPr id="0" name=""/>
        <dsp:cNvSpPr/>
      </dsp:nvSpPr>
      <dsp:spPr>
        <a:xfrm>
          <a:off x="-53816" y="1226011"/>
          <a:ext cx="1667807" cy="131057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74000"/>
              </a:schemeClr>
            </a:gs>
            <a:gs pos="49000">
              <a:schemeClr val="accent6">
                <a:tint val="96000"/>
                <a:shade val="84000"/>
                <a:satMod val="110000"/>
              </a:schemeClr>
            </a:gs>
            <a:gs pos="49100">
              <a:schemeClr val="accent6">
                <a:shade val="55000"/>
                <a:satMod val="150000"/>
              </a:schemeClr>
            </a:gs>
            <a:gs pos="92000">
              <a:schemeClr val="accent6">
                <a:tint val="98000"/>
                <a:shade val="90000"/>
                <a:satMod val="128000"/>
              </a:schemeClr>
            </a:gs>
            <a:gs pos="100000">
              <a:schemeClr val="accent6"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6"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owder">
          <a:bevelT w="50800" h="635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600" kern="1200" dirty="0">
              <a:latin typeface="華康新特明體" pitchFamily="49" charset="-120"/>
              <a:ea typeface="華康新特明體" pitchFamily="49" charset="-120"/>
            </a:rPr>
            <a:t>出席</a:t>
          </a:r>
          <a:r>
            <a:rPr lang="zh-TW" altLang="en-US" sz="1600" kern="1200" dirty="0">
              <a:latin typeface="華康新特明體" pitchFamily="49" charset="-120"/>
              <a:ea typeface="華康新特明體" pitchFamily="49" charset="-120"/>
            </a:rPr>
            <a:t>與課堂參與</a:t>
          </a:r>
          <a:r>
            <a:rPr lang="en-US" altLang="zh-TW" sz="1600" kern="1200" dirty="0">
              <a:latin typeface="華康新特明體" pitchFamily="49" charset="-120"/>
              <a:ea typeface="華康新特明體" pitchFamily="49" charset="-120"/>
            </a:rPr>
            <a:t>20</a:t>
          </a:r>
          <a:r>
            <a:rPr lang="en-US" sz="1600" kern="1200" dirty="0">
              <a:latin typeface="華康新特明體" pitchFamily="49" charset="-120"/>
              <a:ea typeface="華康新特明體" pitchFamily="49" charset="-120"/>
            </a:rPr>
            <a:t>%</a:t>
          </a:r>
          <a:endParaRPr lang="zh-TW" altLang="en-US" sz="1600" b="1" kern="1200" dirty="0">
            <a:latin typeface="華康新特明體" pitchFamily="49" charset="-120"/>
            <a:ea typeface="華康新特明體" pitchFamily="49" charset="-120"/>
          </a:endParaRPr>
        </a:p>
      </dsp:txBody>
      <dsp:txXfrm>
        <a:off x="-15430" y="1264397"/>
        <a:ext cx="1591035" cy="1233807"/>
      </dsp:txXfrm>
    </dsp:sp>
    <dsp:sp modelId="{32F4E72C-6690-40B4-B8F3-CBEDB50765C2}">
      <dsp:nvSpPr>
        <dsp:cNvPr id="0" name=""/>
        <dsp:cNvSpPr/>
      </dsp:nvSpPr>
      <dsp:spPr>
        <a:xfrm rot="16200000">
          <a:off x="1853950" y="1399481"/>
          <a:ext cx="1227235" cy="43398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3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3"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3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3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D894947-6471-4E45-AF6C-49D60D745AC2}">
      <dsp:nvSpPr>
        <dsp:cNvPr id="0" name=""/>
        <dsp:cNvSpPr/>
      </dsp:nvSpPr>
      <dsp:spPr>
        <a:xfrm>
          <a:off x="1744264" y="424211"/>
          <a:ext cx="1446606" cy="11572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3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3"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3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3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kern="1200" dirty="0">
              <a:latin typeface="華康新特明體" pitchFamily="49" charset="-120"/>
              <a:ea typeface="華康新特明體" pitchFamily="49" charset="-120"/>
            </a:rPr>
            <a:t>個人作業</a:t>
          </a:r>
          <a:r>
            <a:rPr lang="en-US" altLang="zh-TW" sz="1600" kern="1200" dirty="0">
              <a:latin typeface="華康新特明體" pitchFamily="49" charset="-120"/>
              <a:ea typeface="華康新特明體" pitchFamily="49" charset="-120"/>
            </a:rPr>
            <a:t>20</a:t>
          </a:r>
          <a:r>
            <a:rPr lang="en-US" sz="1600" kern="1200" dirty="0">
              <a:latin typeface="華康新特明體" pitchFamily="49" charset="-120"/>
              <a:ea typeface="華康新特明體" pitchFamily="49" charset="-120"/>
            </a:rPr>
            <a:t>%</a:t>
          </a:r>
          <a:endParaRPr lang="zh-TW" sz="1600" kern="1200" dirty="0">
            <a:latin typeface="華康新特明體" pitchFamily="49" charset="-120"/>
            <a:ea typeface="華康新特明體" pitchFamily="49" charset="-120"/>
          </a:endParaRPr>
        </a:p>
      </dsp:txBody>
      <dsp:txXfrm>
        <a:off x="1778160" y="458107"/>
        <a:ext cx="1378814" cy="1089493"/>
      </dsp:txXfrm>
    </dsp:sp>
    <dsp:sp modelId="{C8169154-4854-41C6-A039-B55E08B13A38}">
      <dsp:nvSpPr>
        <dsp:cNvPr id="0" name=""/>
        <dsp:cNvSpPr/>
      </dsp:nvSpPr>
      <dsp:spPr>
        <a:xfrm rot="19500000">
          <a:off x="3038785" y="2016266"/>
          <a:ext cx="1227235" cy="43398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4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4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0737A39-A495-4194-A871-ABB48CEC7FB0}">
      <dsp:nvSpPr>
        <dsp:cNvPr id="0" name=""/>
        <dsp:cNvSpPr/>
      </dsp:nvSpPr>
      <dsp:spPr>
        <a:xfrm>
          <a:off x="3431745" y="1302658"/>
          <a:ext cx="1446606" cy="11572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4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4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kern="1200" dirty="0">
              <a:latin typeface="華康新特明體" pitchFamily="49" charset="-120"/>
              <a:ea typeface="華康新特明體" pitchFamily="49" charset="-120"/>
            </a:rPr>
            <a:t>分組報告</a:t>
          </a:r>
          <a:r>
            <a:rPr lang="en-US" altLang="zh-TW" sz="1600" kern="1200" dirty="0">
              <a:latin typeface="華康新特明體" pitchFamily="49" charset="-120"/>
              <a:ea typeface="華康新特明體" pitchFamily="49" charset="-120"/>
            </a:rPr>
            <a:t>20%</a:t>
          </a:r>
          <a:endParaRPr lang="zh-TW" sz="1600" kern="1200" dirty="0">
            <a:latin typeface="華康新特明體" pitchFamily="49" charset="-120"/>
            <a:ea typeface="華康新特明體" pitchFamily="49" charset="-120"/>
          </a:endParaRPr>
        </a:p>
      </dsp:txBody>
      <dsp:txXfrm>
        <a:off x="3465641" y="1336554"/>
        <a:ext cx="1378814" cy="108949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1FC21F-F62A-4597-9103-9DB906A253F1}">
      <dsp:nvSpPr>
        <dsp:cNvPr id="0" name=""/>
        <dsp:cNvSpPr/>
      </dsp:nvSpPr>
      <dsp:spPr>
        <a:xfrm>
          <a:off x="0" y="0"/>
          <a:ext cx="7128792" cy="23729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5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5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5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5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ts val="2800"/>
            </a:lnSpc>
            <a:spcBef>
              <a:spcPts val="0"/>
            </a:spcBef>
            <a:spcAft>
              <a:spcPts val="0"/>
            </a:spcAft>
            <a:buNone/>
          </a:pPr>
          <a:r>
            <a:rPr lang="zh-TW" altLang="en-US" sz="2400" kern="1200" dirty="0">
              <a:latin typeface="華康新特明體" pitchFamily="49" charset="-120"/>
              <a:ea typeface="華康新特明體" pitchFamily="49" charset="-120"/>
            </a:rPr>
            <a:t>期中評量</a:t>
          </a:r>
          <a:r>
            <a:rPr lang="zh-TW" altLang="en-US" sz="1800" kern="1200" dirty="0">
              <a:latin typeface="華康新特明體" pitchFamily="49" charset="-120"/>
              <a:ea typeface="華康新特明體" pitchFamily="49" charset="-120"/>
            </a:rPr>
            <a:t>（二選一）</a:t>
          </a:r>
        </a:p>
        <a:p>
          <a:pPr marL="171450" lvl="1" indent="-171450" algn="l" defTabSz="800100">
            <a:lnSpc>
              <a:spcPts val="2800"/>
            </a:lnSpc>
            <a:spcBef>
              <a:spcPts val="0"/>
            </a:spcBef>
            <a:spcAft>
              <a:spcPts val="0"/>
            </a:spcAft>
            <a:buChar char="•"/>
          </a:pPr>
          <a:r>
            <a:rPr lang="zh-TW" altLang="en-US" sz="1800" b="0" kern="1200" dirty="0">
              <a:solidFill>
                <a:schemeClr val="accent1">
                  <a:lumMod val="50000"/>
                </a:schemeClr>
              </a:solidFill>
              <a:latin typeface="華康新特明體" panose="02020909000000000000" pitchFamily="49" charset="-120"/>
              <a:ea typeface="華康新特明體" panose="02020909000000000000" pitchFamily="49" charset="-120"/>
            </a:rPr>
            <a:t>考試範圍包括第</a:t>
          </a:r>
          <a:r>
            <a:rPr lang="en-US" altLang="zh-TW" sz="1800" b="0" kern="1200" dirty="0">
              <a:solidFill>
                <a:schemeClr val="accent1">
                  <a:lumMod val="50000"/>
                </a:schemeClr>
              </a:solidFill>
              <a:latin typeface="華康新特明體" panose="02020909000000000000" pitchFamily="49" charset="-120"/>
              <a:ea typeface="華康新特明體" panose="02020909000000000000" pitchFamily="49" charset="-120"/>
            </a:rPr>
            <a:t>1</a:t>
          </a:r>
          <a:r>
            <a:rPr lang="zh-TW" altLang="en-US" sz="1800" b="0" kern="1200" dirty="0">
              <a:solidFill>
                <a:schemeClr val="accent1">
                  <a:lumMod val="50000"/>
                </a:schemeClr>
              </a:solidFill>
              <a:latin typeface="華康新特明體" panose="02020909000000000000" pitchFamily="49" charset="-120"/>
              <a:ea typeface="華康新特明體" panose="02020909000000000000" pitchFamily="49" charset="-120"/>
            </a:rPr>
            <a:t>～</a:t>
          </a:r>
          <a:r>
            <a:rPr lang="en-US" altLang="zh-TW" sz="1800" b="0" kern="1200" dirty="0">
              <a:solidFill>
                <a:schemeClr val="accent1">
                  <a:lumMod val="50000"/>
                </a:schemeClr>
              </a:solidFill>
              <a:latin typeface="華康新特明體" panose="02020909000000000000" pitchFamily="49" charset="-120"/>
              <a:ea typeface="華康新特明體" panose="02020909000000000000" pitchFamily="49" charset="-120"/>
            </a:rPr>
            <a:t>8</a:t>
          </a:r>
          <a:r>
            <a:rPr lang="zh-TW" altLang="en-US" sz="1800" b="0" kern="1200" dirty="0">
              <a:solidFill>
                <a:schemeClr val="accent1">
                  <a:lumMod val="50000"/>
                </a:schemeClr>
              </a:solidFill>
              <a:latin typeface="華康新特明體" panose="02020909000000000000" pitchFamily="49" charset="-120"/>
              <a:ea typeface="華康新特明體" panose="02020909000000000000" pitchFamily="49" charset="-120"/>
            </a:rPr>
            <a:t>週授課單元講義為準</a:t>
          </a:r>
        </a:p>
        <a:p>
          <a:pPr marL="171450" lvl="1" indent="-171450" algn="l" defTabSz="800100">
            <a:lnSpc>
              <a:spcPts val="2800"/>
            </a:lnSpc>
            <a:spcBef>
              <a:spcPts val="0"/>
            </a:spcBef>
            <a:spcAft>
              <a:spcPts val="0"/>
            </a:spcAft>
            <a:buChar char="•"/>
          </a:pPr>
          <a:r>
            <a:rPr lang="zh-TW" altLang="en-US" sz="1800" b="0" kern="1200" dirty="0">
              <a:latin typeface="標楷體" pitchFamily="65" charset="-120"/>
              <a:ea typeface="標楷體" pitchFamily="65" charset="-120"/>
            </a:rPr>
            <a:t>期中考試當週課堂舉行紙筆測驗</a:t>
          </a:r>
        </a:p>
        <a:p>
          <a:pPr marL="171450" lvl="1" indent="-171450" algn="l" defTabSz="800100">
            <a:lnSpc>
              <a:spcPts val="2800"/>
            </a:lnSpc>
            <a:spcBef>
              <a:spcPts val="0"/>
            </a:spcBef>
            <a:spcAft>
              <a:spcPts val="0"/>
            </a:spcAft>
            <a:buChar char="•"/>
          </a:pPr>
          <a:r>
            <a:rPr lang="zh-TW" altLang="en-US" sz="1800" b="0" kern="1200" dirty="0">
              <a:latin typeface="標楷體" pitchFamily="65" charset="-120"/>
              <a:ea typeface="標楷體" pitchFamily="65" charset="-120"/>
            </a:rPr>
            <a:t>考試題型以選擇為主</a:t>
          </a:r>
        </a:p>
        <a:p>
          <a:pPr marL="171450" lvl="1" indent="-171450" algn="l" defTabSz="800100">
            <a:lnSpc>
              <a:spcPts val="2800"/>
            </a:lnSpc>
            <a:spcBef>
              <a:spcPts val="0"/>
            </a:spcBef>
            <a:spcAft>
              <a:spcPts val="0"/>
            </a:spcAft>
            <a:buChar char="•"/>
          </a:pPr>
          <a:r>
            <a:rPr lang="zh-TW" altLang="en-US" sz="1800" b="0" kern="1200" dirty="0">
              <a:latin typeface="標楷體" pitchFamily="65" charset="-120"/>
              <a:ea typeface="標楷體" pitchFamily="65" charset="-120"/>
            </a:rPr>
            <a:t>期中考前一週會進行考前重點複習</a:t>
          </a:r>
        </a:p>
        <a:p>
          <a:pPr marL="171450" lvl="1" indent="-171450" algn="l" defTabSz="800100">
            <a:lnSpc>
              <a:spcPts val="2800"/>
            </a:lnSpc>
            <a:spcBef>
              <a:spcPts val="0"/>
            </a:spcBef>
            <a:spcAft>
              <a:spcPts val="0"/>
            </a:spcAft>
            <a:buChar char="•"/>
          </a:pPr>
          <a:r>
            <a:rPr lang="zh-TW" altLang="en-US" sz="1800" b="0" kern="1200" dirty="0">
              <a:solidFill>
                <a:schemeClr val="accent1">
                  <a:lumMod val="50000"/>
                </a:schemeClr>
              </a:solidFill>
              <a:latin typeface="華康新特明體" panose="02020909000000000000" pitchFamily="49" charset="-120"/>
              <a:ea typeface="華康新特明體" panose="02020909000000000000" pitchFamily="49" charset="-120"/>
            </a:rPr>
            <a:t>期中指定影片賞析心得報告</a:t>
          </a:r>
        </a:p>
      </dsp:txBody>
      <dsp:txXfrm>
        <a:off x="1663049" y="0"/>
        <a:ext cx="5465742" cy="2372910"/>
      </dsp:txXfrm>
    </dsp:sp>
    <dsp:sp modelId="{874524B2-A858-494D-85B1-FE23CDDB07FE}">
      <dsp:nvSpPr>
        <dsp:cNvPr id="0" name=""/>
        <dsp:cNvSpPr/>
      </dsp:nvSpPr>
      <dsp:spPr>
        <a:xfrm>
          <a:off x="237291" y="237291"/>
          <a:ext cx="1425758" cy="189832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143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chemeClr val="accent5">
              <a:tint val="50000"/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3A28295-5F11-4BD9-A6E6-9ABCC00B1CCE}">
      <dsp:nvSpPr>
        <dsp:cNvPr id="0" name=""/>
        <dsp:cNvSpPr/>
      </dsp:nvSpPr>
      <dsp:spPr>
        <a:xfrm>
          <a:off x="0" y="2610201"/>
          <a:ext cx="7128792" cy="23729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5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5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5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5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ts val="2800"/>
            </a:lnSpc>
            <a:spcBef>
              <a:spcPts val="0"/>
            </a:spcBef>
            <a:spcAft>
              <a:spcPts val="0"/>
            </a:spcAft>
            <a:buNone/>
          </a:pPr>
          <a:r>
            <a:rPr lang="zh-TW" altLang="en-US" sz="2400" kern="1200" dirty="0">
              <a:latin typeface="華康新特明體" pitchFamily="49" charset="-120"/>
              <a:ea typeface="華康新特明體" pitchFamily="49" charset="-120"/>
            </a:rPr>
            <a:t>期末考試</a:t>
          </a:r>
          <a:r>
            <a:rPr lang="zh-TW" altLang="en-US" sz="1800" kern="1200" dirty="0">
              <a:latin typeface="華康新特明體" pitchFamily="49" charset="-120"/>
              <a:ea typeface="華康新特明體" pitchFamily="49" charset="-120"/>
            </a:rPr>
            <a:t>（二選一）</a:t>
          </a:r>
        </a:p>
        <a:p>
          <a:pPr marL="171450" lvl="1" indent="-171450" algn="l" defTabSz="800100">
            <a:lnSpc>
              <a:spcPts val="2800"/>
            </a:lnSpc>
            <a:spcBef>
              <a:spcPts val="0"/>
            </a:spcBef>
            <a:spcAft>
              <a:spcPts val="0"/>
            </a:spcAft>
            <a:buChar char="•"/>
          </a:pPr>
          <a:r>
            <a:rPr lang="zh-TW" altLang="en-US" sz="1800" b="0" kern="1200" dirty="0">
              <a:solidFill>
                <a:schemeClr val="accent1">
                  <a:lumMod val="50000"/>
                </a:schemeClr>
              </a:solidFill>
              <a:latin typeface="華康新特明體" panose="02020909000000000000" pitchFamily="49" charset="-120"/>
              <a:ea typeface="華康新特明體" panose="02020909000000000000" pitchFamily="49" charset="-120"/>
            </a:rPr>
            <a:t>考試範圍包括第</a:t>
          </a:r>
          <a:r>
            <a:rPr lang="en-US" altLang="zh-TW" sz="1800" b="0" kern="1200" dirty="0">
              <a:solidFill>
                <a:schemeClr val="accent1">
                  <a:lumMod val="50000"/>
                </a:schemeClr>
              </a:solidFill>
              <a:latin typeface="華康新特明體" panose="02020909000000000000" pitchFamily="49" charset="-120"/>
              <a:ea typeface="華康新特明體" panose="02020909000000000000" pitchFamily="49" charset="-120"/>
            </a:rPr>
            <a:t>10</a:t>
          </a:r>
          <a:r>
            <a:rPr lang="zh-TW" altLang="en-US" sz="1800" b="0" kern="1200" dirty="0">
              <a:solidFill>
                <a:schemeClr val="accent1">
                  <a:lumMod val="50000"/>
                </a:schemeClr>
              </a:solidFill>
              <a:latin typeface="華康新特明體" panose="02020909000000000000" pitchFamily="49" charset="-120"/>
              <a:ea typeface="華康新特明體" panose="02020909000000000000" pitchFamily="49" charset="-120"/>
            </a:rPr>
            <a:t>～</a:t>
          </a:r>
          <a:r>
            <a:rPr lang="en-US" altLang="zh-TW" sz="1800" b="0" kern="1200" dirty="0">
              <a:solidFill>
                <a:schemeClr val="accent1">
                  <a:lumMod val="50000"/>
                </a:schemeClr>
              </a:solidFill>
              <a:latin typeface="華康新特明體" panose="02020909000000000000" pitchFamily="49" charset="-120"/>
              <a:ea typeface="華康新特明體" panose="02020909000000000000" pitchFamily="49" charset="-120"/>
            </a:rPr>
            <a:t>16</a:t>
          </a:r>
          <a:r>
            <a:rPr lang="zh-TW" altLang="en-US" sz="1800" b="0" kern="1200" dirty="0">
              <a:solidFill>
                <a:schemeClr val="accent1">
                  <a:lumMod val="50000"/>
                </a:schemeClr>
              </a:solidFill>
              <a:latin typeface="華康新特明體" panose="02020909000000000000" pitchFamily="49" charset="-120"/>
              <a:ea typeface="華康新特明體" panose="02020909000000000000" pitchFamily="49" charset="-120"/>
            </a:rPr>
            <a:t>週授課單元講義為準</a:t>
          </a:r>
          <a:endParaRPr lang="zh-TW" altLang="en-US" sz="1800" b="1" kern="1200" dirty="0">
            <a:latin typeface="標楷體" pitchFamily="65" charset="-120"/>
            <a:ea typeface="標楷體" pitchFamily="65" charset="-120"/>
          </a:endParaRPr>
        </a:p>
        <a:p>
          <a:pPr marL="171450" lvl="1" indent="-171450" algn="l" defTabSz="800100">
            <a:lnSpc>
              <a:spcPts val="2800"/>
            </a:lnSpc>
            <a:spcBef>
              <a:spcPts val="0"/>
            </a:spcBef>
            <a:spcAft>
              <a:spcPts val="0"/>
            </a:spcAft>
            <a:buChar char="•"/>
          </a:pPr>
          <a:r>
            <a:rPr lang="zh-TW" altLang="en-US" sz="1800" kern="1200" dirty="0">
              <a:latin typeface="標楷體" pitchFamily="65" charset="-120"/>
              <a:ea typeface="標楷體" pitchFamily="65" charset="-120"/>
            </a:rPr>
            <a:t>期末考試當週課堂舉行紙筆測驗</a:t>
          </a:r>
        </a:p>
        <a:p>
          <a:pPr marL="171450" lvl="1" indent="-171450" algn="l" defTabSz="800100">
            <a:lnSpc>
              <a:spcPts val="2800"/>
            </a:lnSpc>
            <a:spcBef>
              <a:spcPts val="0"/>
            </a:spcBef>
            <a:spcAft>
              <a:spcPts val="0"/>
            </a:spcAft>
            <a:buChar char="•"/>
          </a:pPr>
          <a:r>
            <a:rPr lang="zh-TW" altLang="en-US" sz="1800" kern="1200" dirty="0">
              <a:latin typeface="標楷體" pitchFamily="65" charset="-120"/>
              <a:ea typeface="標楷體" pitchFamily="65" charset="-120"/>
            </a:rPr>
            <a:t>考試題型以選擇為主</a:t>
          </a:r>
        </a:p>
        <a:p>
          <a:pPr marL="171450" lvl="1" indent="-171450" algn="l" defTabSz="800100">
            <a:lnSpc>
              <a:spcPts val="2800"/>
            </a:lnSpc>
            <a:spcBef>
              <a:spcPts val="0"/>
            </a:spcBef>
            <a:spcAft>
              <a:spcPts val="0"/>
            </a:spcAft>
            <a:buChar char="•"/>
          </a:pPr>
          <a:r>
            <a:rPr lang="zh-TW" altLang="en-US" sz="1800" b="0" kern="1200" dirty="0">
              <a:latin typeface="標楷體" pitchFamily="65" charset="-120"/>
              <a:ea typeface="標楷體" pitchFamily="65" charset="-120"/>
            </a:rPr>
            <a:t>期末考前一週會進行考前重點複習</a:t>
          </a:r>
        </a:p>
        <a:p>
          <a:pPr marL="171450" lvl="1" indent="-171450" algn="l" defTabSz="800100">
            <a:lnSpc>
              <a:spcPts val="2800"/>
            </a:lnSpc>
            <a:spcBef>
              <a:spcPts val="0"/>
            </a:spcBef>
            <a:spcAft>
              <a:spcPts val="0"/>
            </a:spcAft>
            <a:buChar char="•"/>
          </a:pPr>
          <a:r>
            <a:rPr lang="zh-TW" altLang="en-US" sz="1800" b="0" kern="1200" dirty="0">
              <a:solidFill>
                <a:schemeClr val="accent1">
                  <a:lumMod val="50000"/>
                </a:schemeClr>
              </a:solidFill>
              <a:latin typeface="華康新特明體" panose="02020909000000000000" pitchFamily="49" charset="-120"/>
              <a:ea typeface="華康新特明體" panose="02020909000000000000" pitchFamily="49" charset="-120"/>
            </a:rPr>
            <a:t>期末延伸閱讀書籍摘要暨心得報告</a:t>
          </a:r>
          <a:endParaRPr lang="zh-TW" altLang="en-US" sz="18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1663049" y="2610201"/>
        <a:ext cx="5465742" cy="2372910"/>
      </dsp:txXfrm>
    </dsp:sp>
    <dsp:sp modelId="{C926A822-6C05-4194-AC51-5052E21CACE2}">
      <dsp:nvSpPr>
        <dsp:cNvPr id="0" name=""/>
        <dsp:cNvSpPr/>
      </dsp:nvSpPr>
      <dsp:spPr>
        <a:xfrm>
          <a:off x="237291" y="2847492"/>
          <a:ext cx="1425758" cy="189832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143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chemeClr val="accent5">
              <a:tint val="50000"/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25B09B-A386-487C-A22C-D443D2116B89}">
      <dsp:nvSpPr>
        <dsp:cNvPr id="0" name=""/>
        <dsp:cNvSpPr/>
      </dsp:nvSpPr>
      <dsp:spPr>
        <a:xfrm>
          <a:off x="0" y="0"/>
          <a:ext cx="7488832" cy="27025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6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6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6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6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latin typeface="華康新特明體" pitchFamily="49" charset="-120"/>
              <a:ea typeface="華康新特明體" pitchFamily="49" charset="-120"/>
            </a:rPr>
            <a:t>出席狀況</a:t>
          </a:r>
        </a:p>
        <a:p>
          <a:pPr marL="271463" lvl="1" indent="-271463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600" i="0" u="none" kern="1200" dirty="0">
              <a:latin typeface="標楷體" pitchFamily="65" charset="-120"/>
              <a:ea typeface="標楷體" pitchFamily="65" charset="-120"/>
            </a:rPr>
            <a:t>不克出席者</a:t>
          </a:r>
          <a:r>
            <a:rPr lang="en-US" altLang="zh-TW" sz="1600" i="0" u="none" kern="1200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600" i="0" u="none" kern="1200" dirty="0">
              <a:latin typeface="標楷體" pitchFamily="65" charset="-120"/>
              <a:ea typeface="標楷體" pitchFamily="65" charset="-120"/>
            </a:rPr>
            <a:t>兩週以內</a:t>
          </a:r>
          <a:r>
            <a:rPr lang="en-US" altLang="zh-TW" sz="1600" i="0" u="none" kern="1200" dirty="0">
              <a:latin typeface="標楷體" pitchFamily="65" charset="-120"/>
              <a:ea typeface="標楷體" pitchFamily="65" charset="-120"/>
            </a:rPr>
            <a:t>)</a:t>
          </a:r>
          <a:r>
            <a:rPr lang="zh-TW" altLang="en-US" sz="1600" i="0" u="none" kern="1200" dirty="0">
              <a:latin typeface="標楷體" pitchFamily="65" charset="-120"/>
              <a:ea typeface="標楷體" pitchFamily="65" charset="-120"/>
            </a:rPr>
            <a:t>，請務必事先向助教請假或事後補請假，否以曠課論。</a:t>
          </a:r>
          <a:endParaRPr lang="zh-TW" altLang="en-US" sz="1600" kern="1200" dirty="0">
            <a:latin typeface="華康新特明體" pitchFamily="49" charset="-120"/>
            <a:ea typeface="華康新特明體" pitchFamily="49" charset="-120"/>
          </a:endParaRPr>
        </a:p>
        <a:p>
          <a:pPr marL="271463" lvl="1" indent="-271463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600" i="0" u="none" kern="1200" dirty="0">
              <a:latin typeface="標楷體" pitchFamily="65" charset="-120"/>
              <a:ea typeface="標楷體" pitchFamily="65" charset="-120"/>
            </a:rPr>
            <a:t>曠課累積三次以上，出席成績零分計算。另請假超過學期出席次數</a:t>
          </a:r>
          <a:r>
            <a:rPr lang="en-US" altLang="zh-TW" sz="1600" i="0" u="none" kern="1200" dirty="0">
              <a:latin typeface="標楷體" pitchFamily="65" charset="-120"/>
              <a:ea typeface="標楷體" pitchFamily="65" charset="-120"/>
            </a:rPr>
            <a:t>1/3</a:t>
          </a:r>
          <a:r>
            <a:rPr lang="zh-TW" altLang="en-US" sz="1600" i="0" u="none" kern="1200" dirty="0">
              <a:latin typeface="標楷體" pitchFamily="65" charset="-120"/>
              <a:ea typeface="標楷體" pitchFamily="65" charset="-120"/>
            </a:rPr>
            <a:t>以上者，換重修一次。</a:t>
          </a:r>
        </a:p>
      </dsp:txBody>
      <dsp:txXfrm>
        <a:off x="1670810" y="0"/>
        <a:ext cx="5818021" cy="2702552"/>
      </dsp:txXfrm>
    </dsp:sp>
    <dsp:sp modelId="{3F84E7BF-636B-4104-8CB0-265DCDA4B5A5}">
      <dsp:nvSpPr>
        <dsp:cNvPr id="0" name=""/>
        <dsp:cNvSpPr/>
      </dsp:nvSpPr>
      <dsp:spPr>
        <a:xfrm>
          <a:off x="173044" y="659099"/>
          <a:ext cx="1497766" cy="138435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143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chemeClr val="accent6">
              <a:tint val="50000"/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4EE4769-EB51-4009-8864-69991AC4774F}">
      <dsp:nvSpPr>
        <dsp:cNvPr id="0" name=""/>
        <dsp:cNvSpPr/>
      </dsp:nvSpPr>
      <dsp:spPr>
        <a:xfrm>
          <a:off x="0" y="2875597"/>
          <a:ext cx="7488832" cy="17304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6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6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6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6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100" kern="1200" dirty="0">
              <a:latin typeface="華康新特明體" pitchFamily="49" charset="-120"/>
              <a:ea typeface="華康新特明體" pitchFamily="49" charset="-120"/>
            </a:rPr>
            <a:t>課堂參與</a:t>
          </a:r>
        </a:p>
        <a:p>
          <a:pPr marL="361950" lvl="1" indent="-361950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600" i="0" u="none" kern="1200" dirty="0">
              <a:latin typeface="標楷體" pitchFamily="65" charset="-120"/>
              <a:ea typeface="標楷體" pitchFamily="65" charset="-120"/>
            </a:rPr>
            <a:t>包括準時出席、主動參與</a:t>
          </a:r>
          <a:r>
            <a:rPr lang="zh-TW" sz="1600" kern="1200" dirty="0">
              <a:latin typeface="標楷體" pitchFamily="65" charset="-120"/>
              <a:ea typeface="標楷體" pitchFamily="65" charset="-120"/>
            </a:rPr>
            <a:t>討論</a:t>
          </a:r>
          <a:r>
            <a:rPr lang="zh-TW" altLang="en-US" sz="1600" kern="1200" dirty="0">
              <a:latin typeface="標楷體" pitchFamily="65" charset="-120"/>
              <a:ea typeface="標楷體" pitchFamily="65" charset="-120"/>
            </a:rPr>
            <a:t>與意見發表</a:t>
          </a:r>
          <a:r>
            <a:rPr lang="zh-TW" sz="1600" kern="1200" dirty="0">
              <a:latin typeface="標楷體" pitchFamily="65" charset="-120"/>
              <a:ea typeface="標楷體" pitchFamily="65" charset="-120"/>
            </a:rPr>
            <a:t>、</a:t>
          </a:r>
          <a:r>
            <a:rPr lang="zh-TW" altLang="en-US" sz="1600" kern="1200" dirty="0">
              <a:latin typeface="標楷體" pitchFamily="65" charset="-120"/>
              <a:ea typeface="標楷體" pitchFamily="65" charset="-120"/>
            </a:rPr>
            <a:t>即席演練活動投入狀況</a:t>
          </a:r>
          <a:r>
            <a:rPr lang="zh-TW" altLang="en-US" sz="1600" kern="1200" dirty="0">
              <a:latin typeface="DFKai-SB" panose="03000509000000000000" pitchFamily="65" charset="-120"/>
              <a:ea typeface="DFKai-SB" panose="03000509000000000000" pitchFamily="65" charset="-120"/>
            </a:rPr>
            <a:t>、學習單即席回覆、</a:t>
          </a:r>
          <a:r>
            <a:rPr lang="en-US" altLang="zh-TW" sz="1600" kern="1200" dirty="0">
              <a:latin typeface="DFKai-SB" panose="03000509000000000000" pitchFamily="65" charset="-120"/>
              <a:ea typeface="DFKai-SB" panose="03000509000000000000" pitchFamily="65" charset="-120"/>
            </a:rPr>
            <a:t>google</a:t>
          </a:r>
          <a:r>
            <a:rPr lang="zh-TW" altLang="en-US" sz="1600" kern="1200" dirty="0">
              <a:latin typeface="DFKai-SB" panose="03000509000000000000" pitchFamily="65" charset="-120"/>
              <a:ea typeface="DFKai-SB" panose="03000509000000000000" pitchFamily="65" charset="-120"/>
            </a:rPr>
            <a:t>表單或文件即席回覆</a:t>
          </a:r>
          <a:r>
            <a:rPr lang="zh-TW" altLang="en-US" sz="1600" kern="1200" dirty="0">
              <a:latin typeface="標楷體" pitchFamily="65" charset="-120"/>
              <a:ea typeface="標楷體" pitchFamily="65" charset="-120"/>
            </a:rPr>
            <a:t>。</a:t>
          </a:r>
          <a:endParaRPr lang="zh-TW" sz="1600" kern="1200" dirty="0">
            <a:latin typeface="華康新特明體" pitchFamily="49" charset="-120"/>
            <a:ea typeface="華康新特明體" pitchFamily="49" charset="-120"/>
          </a:endParaRPr>
        </a:p>
      </dsp:txBody>
      <dsp:txXfrm>
        <a:off x="1670810" y="2875597"/>
        <a:ext cx="5818021" cy="1730442"/>
      </dsp:txXfrm>
    </dsp:sp>
    <dsp:sp modelId="{71848583-FB95-4599-849B-4036FFB08671}">
      <dsp:nvSpPr>
        <dsp:cNvPr id="0" name=""/>
        <dsp:cNvSpPr/>
      </dsp:nvSpPr>
      <dsp:spPr>
        <a:xfrm>
          <a:off x="173044" y="3048641"/>
          <a:ext cx="1497766" cy="138435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143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chemeClr val="accent6">
              <a:tint val="50000"/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C74736-75A3-437D-8F1D-02BB822E6396}">
      <dsp:nvSpPr>
        <dsp:cNvPr id="0" name=""/>
        <dsp:cNvSpPr/>
      </dsp:nvSpPr>
      <dsp:spPr>
        <a:xfrm>
          <a:off x="0" y="1054"/>
          <a:ext cx="7704855" cy="107801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2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2"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2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2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361950" algn="l" defTabSz="711200">
            <a:lnSpc>
              <a:spcPts val="22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1600" u="none" kern="1200" dirty="0">
              <a:latin typeface="標楷體" pitchFamily="65" charset="-120"/>
              <a:ea typeface="標楷體" pitchFamily="65" charset="-120"/>
            </a:rPr>
            <a:t>課堂上指派，作業格式不拘，可自由發揮。請隨時至</a:t>
          </a:r>
          <a:r>
            <a:rPr lang="en-US" altLang="zh-TW" sz="1600" u="none" kern="1200" dirty="0">
              <a:latin typeface="標楷體" pitchFamily="65" charset="-120"/>
              <a:ea typeface="標楷體" pitchFamily="65" charset="-120"/>
            </a:rPr>
            <a:t>ecourse2</a:t>
          </a:r>
          <a:r>
            <a:rPr lang="zh-TW" altLang="en-US" sz="1600" u="none" kern="1200" dirty="0">
              <a:latin typeface="標楷體" pitchFamily="65" charset="-120"/>
              <a:ea typeface="標楷體" pitchFamily="65" charset="-120"/>
            </a:rPr>
            <a:t>作業區確認是否有作業需繳交，並注意作業繳交時間。個人作業形式如下：</a:t>
          </a:r>
          <a:endParaRPr lang="zh-TW" altLang="en-US" sz="1600" kern="1200" dirty="0"/>
        </a:p>
      </dsp:txBody>
      <dsp:txXfrm>
        <a:off x="52624" y="53678"/>
        <a:ext cx="7599607" cy="972763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560E74-8224-4182-90F8-948D0A75E1D7}">
      <dsp:nvSpPr>
        <dsp:cNvPr id="0" name=""/>
        <dsp:cNvSpPr/>
      </dsp:nvSpPr>
      <dsp:spPr>
        <a:xfrm>
          <a:off x="0" y="0"/>
          <a:ext cx="7704856" cy="9624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3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3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3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3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kern="1200">
              <a:latin typeface="華康新特明體" pitchFamily="49" charset="-120"/>
              <a:ea typeface="華康新特明體" pitchFamily="49" charset="-120"/>
            </a:rPr>
            <a:t>課後心得與自我檢視</a:t>
          </a:r>
          <a:endParaRPr lang="en-US" altLang="zh-TW" sz="1600" kern="1200" dirty="0">
            <a:latin typeface="華康新特明體" pitchFamily="49" charset="-120"/>
            <a:ea typeface="華康新特明體" pitchFamily="49" charset="-12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600" kern="1200" dirty="0">
              <a:latin typeface="標楷體" pitchFamily="65" charset="-120"/>
              <a:ea typeface="標楷體" pitchFamily="65" charset="-120"/>
            </a:rPr>
            <a:t>針對課程主題進行課後心得與問題思考；</a:t>
          </a:r>
          <a:endParaRPr lang="en-US" altLang="zh-TW" sz="1600" kern="1200" dirty="0">
            <a:latin typeface="標楷體" pitchFamily="65" charset="-120"/>
            <a:ea typeface="標楷體" pitchFamily="65" charset="-12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600" kern="1200">
              <a:latin typeface="標楷體" pitchFamily="65" charset="-120"/>
              <a:ea typeface="標楷體" pitchFamily="65" charset="-120"/>
            </a:rPr>
            <a:t>針對相關心理衛生與適應議題進行自我檢視</a:t>
          </a:r>
          <a:endParaRPr lang="en-US" altLang="zh-TW" sz="1600" kern="1200" dirty="0">
            <a:latin typeface="標楷體" pitchFamily="65" charset="-120"/>
            <a:ea typeface="標楷體" pitchFamily="65" charset="-120"/>
          </a:endParaRPr>
        </a:p>
      </dsp:txBody>
      <dsp:txXfrm>
        <a:off x="1637215" y="0"/>
        <a:ext cx="6067640" cy="962438"/>
      </dsp:txXfrm>
    </dsp:sp>
    <dsp:sp modelId="{86F52038-17B3-4485-8BB0-C88BC73A1F95}">
      <dsp:nvSpPr>
        <dsp:cNvPr id="0" name=""/>
        <dsp:cNvSpPr/>
      </dsp:nvSpPr>
      <dsp:spPr>
        <a:xfrm>
          <a:off x="96243" y="96243"/>
          <a:ext cx="1540971" cy="76995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143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chemeClr val="accent3">
              <a:tint val="50000"/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AB65BF6-663F-4A2C-BD58-A2C854C39316}">
      <dsp:nvSpPr>
        <dsp:cNvPr id="0" name=""/>
        <dsp:cNvSpPr/>
      </dsp:nvSpPr>
      <dsp:spPr>
        <a:xfrm>
          <a:off x="0" y="1058682"/>
          <a:ext cx="7704856" cy="12880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3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3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3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3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 dirty="0">
              <a:solidFill>
                <a:srgbClr val="C00000"/>
              </a:solidFill>
              <a:latin typeface="華康新特明體" pitchFamily="49" charset="-120"/>
              <a:ea typeface="華康新特明體" pitchFamily="49" charset="-120"/>
            </a:rPr>
            <a:t>期末閱讀書籍心得</a:t>
          </a:r>
          <a:endParaRPr lang="en-US" altLang="zh-TW" sz="1800" kern="1200" dirty="0">
            <a:solidFill>
              <a:srgbClr val="C00000"/>
            </a:solidFill>
            <a:latin typeface="華康新特明體" pitchFamily="49" charset="-120"/>
            <a:ea typeface="華康新特明體" pitchFamily="49" charset="-120"/>
          </a:endParaRPr>
        </a:p>
        <a:p>
          <a:pPr marL="171450" lvl="1" indent="-171450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600" kern="1200" dirty="0">
              <a:latin typeface="標楷體" pitchFamily="65" charset="-120"/>
              <a:ea typeface="標楷體" pitchFamily="65" charset="-120"/>
            </a:rPr>
            <a:t>由延伸書籍中任選一本書籍進行閱讀並撰寫閱讀書籍心得，於規定時間內</a:t>
          </a:r>
          <a:r>
            <a:rPr lang="en-US" altLang="zh-TW" sz="1600" b="1" kern="1200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rPr>
            <a:t>12/08</a:t>
          </a:r>
          <a:r>
            <a:rPr lang="zh-TW" altLang="en-US" sz="1600" kern="1200" dirty="0">
              <a:latin typeface="標楷體" pitchFamily="65" charset="-120"/>
              <a:ea typeface="標楷體" pitchFamily="65" charset="-120"/>
            </a:rPr>
            <a:t>上傳至作業平台。</a:t>
          </a:r>
          <a:endParaRPr lang="en-US" altLang="zh-TW" sz="1600" kern="1200" dirty="0">
            <a:latin typeface="標楷體" pitchFamily="65" charset="-120"/>
            <a:ea typeface="標楷體" pitchFamily="65" charset="-120"/>
          </a:endParaRPr>
        </a:p>
      </dsp:txBody>
      <dsp:txXfrm>
        <a:off x="1637215" y="1058682"/>
        <a:ext cx="6067640" cy="1288041"/>
      </dsp:txXfrm>
    </dsp:sp>
    <dsp:sp modelId="{4DCF8020-1F62-4F1E-860C-9F777D640C33}">
      <dsp:nvSpPr>
        <dsp:cNvPr id="0" name=""/>
        <dsp:cNvSpPr/>
      </dsp:nvSpPr>
      <dsp:spPr>
        <a:xfrm>
          <a:off x="96243" y="1317728"/>
          <a:ext cx="1540971" cy="76995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143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chemeClr val="accent3">
              <a:tint val="50000"/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E7011E1-B460-4FA2-A1FF-FACFDA80E857}">
      <dsp:nvSpPr>
        <dsp:cNvPr id="0" name=""/>
        <dsp:cNvSpPr/>
      </dsp:nvSpPr>
      <dsp:spPr>
        <a:xfrm>
          <a:off x="0" y="2442968"/>
          <a:ext cx="7704856" cy="9624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3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3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3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3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kern="1200">
              <a:latin typeface="華康新特明體" pitchFamily="49" charset="-120"/>
              <a:ea typeface="華康新特明體" pitchFamily="49" charset="-120"/>
            </a:rPr>
            <a:t>影片心得</a:t>
          </a:r>
          <a:endParaRPr lang="en-US" altLang="zh-TW" sz="1600" kern="1200" dirty="0">
            <a:latin typeface="華康新特明體" pitchFamily="49" charset="-120"/>
            <a:ea typeface="華康新特明體" pitchFamily="49" charset="-12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600" kern="1200" dirty="0">
              <a:latin typeface="標楷體" pitchFamily="65" charset="-120"/>
              <a:ea typeface="標楷體" pitchFamily="65" charset="-120"/>
            </a:rPr>
            <a:t>針對課堂播放教學影片，進行心得書寫並回答相關問題。</a:t>
          </a:r>
          <a:endParaRPr lang="en-US" altLang="zh-TW" sz="1600" kern="1200" dirty="0">
            <a:latin typeface="標楷體" pitchFamily="65" charset="-120"/>
            <a:ea typeface="標楷體" pitchFamily="65" charset="-120"/>
          </a:endParaRPr>
        </a:p>
      </dsp:txBody>
      <dsp:txXfrm>
        <a:off x="1637215" y="2442968"/>
        <a:ext cx="6067640" cy="962438"/>
      </dsp:txXfrm>
    </dsp:sp>
    <dsp:sp modelId="{4E420498-9691-4EF7-A9DF-6AD00885B47F}">
      <dsp:nvSpPr>
        <dsp:cNvPr id="0" name=""/>
        <dsp:cNvSpPr/>
      </dsp:nvSpPr>
      <dsp:spPr>
        <a:xfrm>
          <a:off x="96243" y="2539212"/>
          <a:ext cx="1540971" cy="76995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143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chemeClr val="accent3">
              <a:tint val="50000"/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32372C7-02A5-4113-87DF-0224F5DCB3E0}">
      <dsp:nvSpPr>
        <dsp:cNvPr id="0" name=""/>
        <dsp:cNvSpPr/>
      </dsp:nvSpPr>
      <dsp:spPr>
        <a:xfrm>
          <a:off x="0" y="3501651"/>
          <a:ext cx="7704856" cy="9624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3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3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3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3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kern="1200">
              <a:latin typeface="華康新特明體" pitchFamily="49" charset="-120"/>
              <a:ea typeface="華康新特明體" pitchFamily="49" charset="-120"/>
            </a:rPr>
            <a:t>資料蒐集整理</a:t>
          </a:r>
          <a:endParaRPr lang="en-US" altLang="zh-TW" sz="1600" kern="1200" dirty="0">
            <a:latin typeface="華康新特明體" pitchFamily="49" charset="-120"/>
            <a:ea typeface="華康新特明體" pitchFamily="49" charset="-12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600" kern="1200">
              <a:latin typeface="標楷體" pitchFamily="65" charset="-120"/>
              <a:ea typeface="標楷體" pitchFamily="65" charset="-120"/>
            </a:rPr>
            <a:t>針對相關議題上網進行資料蒐集與整理，並回答相關問題。</a:t>
          </a:r>
          <a:endParaRPr lang="en-US" altLang="zh-TW" sz="1600" kern="1200" dirty="0">
            <a:latin typeface="標楷體" pitchFamily="65" charset="-120"/>
            <a:ea typeface="標楷體" pitchFamily="65" charset="-120"/>
          </a:endParaRPr>
        </a:p>
      </dsp:txBody>
      <dsp:txXfrm>
        <a:off x="1637215" y="3501651"/>
        <a:ext cx="6067640" cy="962438"/>
      </dsp:txXfrm>
    </dsp:sp>
    <dsp:sp modelId="{B285F2BB-391D-43E8-B741-0BD50A59DAE5}">
      <dsp:nvSpPr>
        <dsp:cNvPr id="0" name=""/>
        <dsp:cNvSpPr/>
      </dsp:nvSpPr>
      <dsp:spPr>
        <a:xfrm>
          <a:off x="96243" y="3597895"/>
          <a:ext cx="1540971" cy="76995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143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chemeClr val="accent3">
              <a:tint val="50000"/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A15C9B-E2DD-4696-B6FE-052E3B9B7F1F}">
      <dsp:nvSpPr>
        <dsp:cNvPr id="0" name=""/>
        <dsp:cNvSpPr/>
      </dsp:nvSpPr>
      <dsp:spPr>
        <a:xfrm>
          <a:off x="0" y="417"/>
          <a:ext cx="7344816" cy="68211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5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5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5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5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600" i="0" u="none" kern="1200" dirty="0">
              <a:latin typeface="標楷體" pitchFamily="65" charset="-120"/>
              <a:ea typeface="標楷體" pitchFamily="65" charset="-120"/>
            </a:rPr>
            <a:t>王以仁、林淑玲、駱芳美著</a:t>
          </a:r>
          <a:r>
            <a:rPr lang="en-US" sz="1600" i="0" u="none" kern="1200" dirty="0">
              <a:latin typeface="標楷體" pitchFamily="65" charset="-120"/>
              <a:ea typeface="標楷體" pitchFamily="65" charset="-120"/>
            </a:rPr>
            <a:t>(2006)</a:t>
          </a:r>
          <a:r>
            <a:rPr lang="zh-TW" sz="1600" i="0" u="none" kern="1200" dirty="0">
              <a:latin typeface="標楷體" pitchFamily="65" charset="-120"/>
              <a:ea typeface="標楷體" pitchFamily="65" charset="-120"/>
            </a:rPr>
            <a:t>心理衛生與調適</a:t>
          </a:r>
          <a:r>
            <a:rPr lang="en-US" sz="1600" i="0" u="none" kern="1200" dirty="0">
              <a:latin typeface="標楷體" pitchFamily="65" charset="-120"/>
              <a:ea typeface="標楷體" pitchFamily="65" charset="-120"/>
            </a:rPr>
            <a:t>(</a:t>
          </a:r>
          <a:r>
            <a:rPr lang="zh-TW" sz="1600" i="0" u="none" kern="1200" dirty="0">
              <a:latin typeface="標楷體" pitchFamily="65" charset="-120"/>
              <a:ea typeface="標楷體" pitchFamily="65" charset="-120"/>
            </a:rPr>
            <a:t>第二版</a:t>
          </a:r>
          <a:r>
            <a:rPr lang="en-US" sz="1600" i="0" u="none" kern="1200" dirty="0">
              <a:latin typeface="標楷體" pitchFamily="65" charset="-120"/>
              <a:ea typeface="標楷體" pitchFamily="65" charset="-120"/>
            </a:rPr>
            <a:t>)</a:t>
          </a:r>
          <a:r>
            <a:rPr lang="zh-TW" sz="1600" i="0" u="none" kern="1200" dirty="0">
              <a:latin typeface="標楷體" pitchFamily="65" charset="-120"/>
              <a:ea typeface="標楷體" pitchFamily="65" charset="-120"/>
            </a:rPr>
            <a:t>。台北：心理出版社。</a:t>
          </a:r>
          <a:endParaRPr lang="zh-TW" altLang="en-US" sz="1600" b="1" i="0" u="none" kern="1200" cap="none" spc="0" dirty="0">
            <a:ln w="10541" cmpd="sng">
              <a:prstDash val="solid"/>
            </a:ln>
            <a:effectLst/>
            <a:latin typeface="標楷體" pitchFamily="65" charset="-120"/>
            <a:ea typeface="標楷體" pitchFamily="65" charset="-120"/>
          </a:endParaRPr>
        </a:p>
      </dsp:txBody>
      <dsp:txXfrm>
        <a:off x="33298" y="33715"/>
        <a:ext cx="7278220" cy="615514"/>
      </dsp:txXfrm>
    </dsp:sp>
    <dsp:sp modelId="{D526360F-C3B5-4009-810D-5166899A8CFF}">
      <dsp:nvSpPr>
        <dsp:cNvPr id="0" name=""/>
        <dsp:cNvSpPr/>
      </dsp:nvSpPr>
      <dsp:spPr>
        <a:xfrm>
          <a:off x="0" y="705567"/>
          <a:ext cx="7344816" cy="68211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5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5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5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5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600" i="0" u="none" kern="1200">
              <a:latin typeface="標楷體" pitchFamily="65" charset="-120"/>
              <a:ea typeface="標楷體" pitchFamily="65" charset="-120"/>
            </a:rPr>
            <a:t>賴倩瑜、陳瑞蘭、林惠琦、吳佳珍、沈麗惠著</a:t>
          </a:r>
          <a:r>
            <a:rPr lang="en-US" sz="1600" i="0" u="none" kern="1200">
              <a:latin typeface="標楷體" pitchFamily="65" charset="-120"/>
              <a:ea typeface="標楷體" pitchFamily="65" charset="-120"/>
            </a:rPr>
            <a:t>(2000)</a:t>
          </a:r>
          <a:r>
            <a:rPr lang="zh-TW" sz="1600" i="0" u="none" kern="1200">
              <a:latin typeface="標楷體" pitchFamily="65" charset="-120"/>
              <a:ea typeface="標楷體" pitchFamily="65" charset="-120"/>
            </a:rPr>
            <a:t>台北</a:t>
          </a:r>
          <a:r>
            <a:rPr lang="en-US" sz="1600" i="0" u="none" kern="1200">
              <a:latin typeface="標楷體" pitchFamily="65" charset="-120"/>
              <a:ea typeface="標楷體" pitchFamily="65" charset="-120"/>
            </a:rPr>
            <a:t>:</a:t>
          </a:r>
          <a:r>
            <a:rPr lang="zh-TW" sz="1600" i="0" u="none" kern="1200">
              <a:latin typeface="標楷體" pitchFamily="65" charset="-120"/>
              <a:ea typeface="標楷體" pitchFamily="65" charset="-120"/>
            </a:rPr>
            <a:t>心理衛生。揚智文化。</a:t>
          </a:r>
        </a:p>
      </dsp:txBody>
      <dsp:txXfrm>
        <a:off x="33298" y="738865"/>
        <a:ext cx="7278220" cy="615514"/>
      </dsp:txXfrm>
    </dsp:sp>
    <dsp:sp modelId="{A8694058-C5D4-40C1-9D18-AE25D2375E67}">
      <dsp:nvSpPr>
        <dsp:cNvPr id="0" name=""/>
        <dsp:cNvSpPr/>
      </dsp:nvSpPr>
      <dsp:spPr>
        <a:xfrm>
          <a:off x="0" y="1410717"/>
          <a:ext cx="7344816" cy="68211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5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5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5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5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600" i="0" u="none" kern="1200">
              <a:latin typeface="標楷體" pitchFamily="65" charset="-120"/>
              <a:ea typeface="標楷體" pitchFamily="65" charset="-120"/>
            </a:rPr>
            <a:t>鄭照順</a:t>
          </a:r>
          <a:r>
            <a:rPr lang="en-US" sz="1600" i="0" u="none" kern="1200">
              <a:latin typeface="標楷體" pitchFamily="65" charset="-120"/>
              <a:ea typeface="標楷體" pitchFamily="65" charset="-120"/>
            </a:rPr>
            <a:t>(2011)</a:t>
          </a:r>
          <a:r>
            <a:rPr lang="zh-TW" sz="1600" i="0" u="none" kern="1200">
              <a:latin typeface="標楷體" pitchFamily="65" charset="-120"/>
              <a:ea typeface="標楷體" pitchFamily="65" charset="-120"/>
            </a:rPr>
            <a:t>大學生心理衛生與輔導。台北：心理出版社。</a:t>
          </a:r>
        </a:p>
      </dsp:txBody>
      <dsp:txXfrm>
        <a:off x="33298" y="1444015"/>
        <a:ext cx="7278220" cy="615514"/>
      </dsp:txXfrm>
    </dsp:sp>
    <dsp:sp modelId="{1AC3DD4E-E091-4C32-BD86-72D5D8868FF9}">
      <dsp:nvSpPr>
        <dsp:cNvPr id="0" name=""/>
        <dsp:cNvSpPr/>
      </dsp:nvSpPr>
      <dsp:spPr>
        <a:xfrm>
          <a:off x="0" y="2115867"/>
          <a:ext cx="7344816" cy="68211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5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5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5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5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600" i="0" u="none" kern="1200" dirty="0">
              <a:latin typeface="標楷體" pitchFamily="65" charset="-120"/>
              <a:ea typeface="標楷體" pitchFamily="65" charset="-120"/>
            </a:rPr>
            <a:t>劉若蘭、藍茜茹</a:t>
          </a:r>
          <a:r>
            <a:rPr lang="en-US" sz="1600" i="0" u="none" kern="1200" dirty="0">
              <a:latin typeface="標楷體" pitchFamily="65" charset="-120"/>
              <a:ea typeface="標楷體" pitchFamily="65" charset="-120"/>
            </a:rPr>
            <a:t>(2015) </a:t>
          </a:r>
          <a:r>
            <a:rPr lang="zh-TW" sz="1600" i="0" u="none" kern="1200" dirty="0">
              <a:latin typeface="標楷體" pitchFamily="65" charset="-120"/>
              <a:ea typeface="標楷體" pitchFamily="65" charset="-120"/>
            </a:rPr>
            <a:t>心理衛生概要（</a:t>
          </a:r>
          <a:r>
            <a:rPr lang="en-US" sz="1600" i="0" u="none" kern="1200" dirty="0">
              <a:latin typeface="標楷體" pitchFamily="65" charset="-120"/>
              <a:ea typeface="標楷體" pitchFamily="65" charset="-120"/>
            </a:rPr>
            <a:t>4</a:t>
          </a:r>
          <a:r>
            <a:rPr lang="zh-TW" sz="1600" i="0" u="none" kern="1200" dirty="0">
              <a:latin typeface="標楷體" pitchFamily="65" charset="-120"/>
              <a:ea typeface="標楷體" pitchFamily="65" charset="-120"/>
            </a:rPr>
            <a:t>版）。台北：華都文化。</a:t>
          </a:r>
        </a:p>
      </dsp:txBody>
      <dsp:txXfrm>
        <a:off x="33298" y="2149165"/>
        <a:ext cx="7278220" cy="615514"/>
      </dsp:txXfrm>
    </dsp:sp>
    <dsp:sp modelId="{3D0C350B-F111-419B-A2F6-3B17FBD5AE4E}">
      <dsp:nvSpPr>
        <dsp:cNvPr id="0" name=""/>
        <dsp:cNvSpPr/>
      </dsp:nvSpPr>
      <dsp:spPr>
        <a:xfrm>
          <a:off x="0" y="2821017"/>
          <a:ext cx="7344816" cy="68211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5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5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5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5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600" kern="1200" dirty="0">
              <a:latin typeface="DFKai-SB" panose="03000509000000000000" pitchFamily="65" charset="-120"/>
              <a:ea typeface="DFKai-SB" panose="03000509000000000000" pitchFamily="65" charset="-120"/>
            </a:rPr>
            <a:t>駱菲莉、鄭其嘉、顧美俐、張誼方、吳皓玲、林桂碧、李秀華等著（</a:t>
          </a:r>
          <a:r>
            <a:rPr lang="en-US" sz="1600" kern="1200" dirty="0">
              <a:latin typeface="DFKai-SB" panose="03000509000000000000" pitchFamily="65" charset="-120"/>
              <a:ea typeface="DFKai-SB" panose="03000509000000000000" pitchFamily="65" charset="-120"/>
            </a:rPr>
            <a:t>2023</a:t>
          </a:r>
          <a:r>
            <a:rPr lang="zh-TW" sz="1600" kern="1200" dirty="0">
              <a:latin typeface="DFKai-SB" panose="03000509000000000000" pitchFamily="65" charset="-120"/>
              <a:ea typeface="DFKai-SB" panose="03000509000000000000" pitchFamily="65" charset="-120"/>
            </a:rPr>
            <a:t>）心理衛生。台北：洪葉文化。</a:t>
          </a:r>
          <a:endParaRPr lang="zh-TW" sz="1600" i="0" u="none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33298" y="2854315"/>
        <a:ext cx="7278220" cy="615514"/>
      </dsp:txXfrm>
    </dsp:sp>
    <dsp:sp modelId="{561C87BF-82B0-4A7B-A024-E53F4BA41A7C}">
      <dsp:nvSpPr>
        <dsp:cNvPr id="0" name=""/>
        <dsp:cNvSpPr/>
      </dsp:nvSpPr>
      <dsp:spPr>
        <a:xfrm>
          <a:off x="0" y="3526168"/>
          <a:ext cx="7344816" cy="68211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5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5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5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5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600" i="0" u="none" kern="1200" dirty="0">
              <a:latin typeface="標楷體" pitchFamily="65" charset="-120"/>
              <a:ea typeface="標楷體" pitchFamily="65" charset="-120"/>
            </a:rPr>
            <a:t>邱珍琬</a:t>
          </a:r>
          <a:r>
            <a:rPr lang="en-US" sz="1600" i="0" u="none" kern="1200" dirty="0">
              <a:latin typeface="標楷體" pitchFamily="65" charset="-120"/>
              <a:ea typeface="標楷體" pitchFamily="65" charset="-120"/>
            </a:rPr>
            <a:t>(2023)</a:t>
          </a:r>
          <a:r>
            <a:rPr lang="zh-TW" sz="1600" i="0" u="none" kern="1200" dirty="0">
              <a:latin typeface="標楷體" pitchFamily="65" charset="-120"/>
              <a:ea typeface="標楷體" pitchFamily="65" charset="-120"/>
            </a:rPr>
            <a:t>心理衛生</a:t>
          </a:r>
          <a:r>
            <a:rPr lang="en-US" altLang="zh-TW" sz="1600" i="0" u="none" kern="1200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600" i="0" u="none" kern="1200" dirty="0">
              <a:latin typeface="標楷體" pitchFamily="65" charset="-120"/>
              <a:ea typeface="標楷體" pitchFamily="65" charset="-120"/>
            </a:rPr>
            <a:t>二版</a:t>
          </a:r>
          <a:r>
            <a:rPr lang="en-US" altLang="zh-TW" sz="1600" i="0" u="none" kern="1200" dirty="0">
              <a:latin typeface="標楷體" pitchFamily="65" charset="-120"/>
              <a:ea typeface="標楷體" pitchFamily="65" charset="-120"/>
            </a:rPr>
            <a:t>)</a:t>
          </a:r>
          <a:r>
            <a:rPr lang="zh-TW" sz="1600" i="0" u="none" kern="1200" dirty="0">
              <a:latin typeface="標楷體" pitchFamily="65" charset="-120"/>
              <a:ea typeface="標楷體" pitchFamily="65" charset="-120"/>
            </a:rPr>
            <a:t>。台北：五南出版社。</a:t>
          </a:r>
        </a:p>
      </dsp:txBody>
      <dsp:txXfrm>
        <a:off x="33298" y="3559466"/>
        <a:ext cx="7278220" cy="615514"/>
      </dsp:txXfrm>
    </dsp:sp>
    <dsp:sp modelId="{0AF99AEE-A0CA-492C-8385-64C1CC1AE0F3}">
      <dsp:nvSpPr>
        <dsp:cNvPr id="0" name=""/>
        <dsp:cNvSpPr/>
      </dsp:nvSpPr>
      <dsp:spPr>
        <a:xfrm>
          <a:off x="0" y="4231318"/>
          <a:ext cx="7344816" cy="68211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5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5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5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5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600" i="0" u="none" kern="1200" dirty="0">
              <a:latin typeface="標楷體" pitchFamily="65" charset="-120"/>
              <a:ea typeface="標楷體" pitchFamily="65" charset="-120"/>
            </a:rPr>
            <a:t>楊慧玲（</a:t>
          </a:r>
          <a:r>
            <a:rPr lang="en-US" sz="1600" i="0" u="none" kern="1200" dirty="0">
              <a:latin typeface="標楷體" pitchFamily="65" charset="-120"/>
              <a:ea typeface="標楷體" pitchFamily="65" charset="-120"/>
            </a:rPr>
            <a:t>2004</a:t>
          </a:r>
          <a:r>
            <a:rPr lang="zh-TW" sz="1600" i="0" u="none" kern="1200" dirty="0">
              <a:latin typeface="標楷體" pitchFamily="65" charset="-120"/>
              <a:ea typeface="標楷體" pitchFamily="65" charset="-120"/>
            </a:rPr>
            <a:t>）心理衛生之概念與實務。台北：華格那。</a:t>
          </a:r>
        </a:p>
      </dsp:txBody>
      <dsp:txXfrm>
        <a:off x="33298" y="4264616"/>
        <a:ext cx="7278220" cy="61551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A1D502-8FB2-4787-ACA5-4C519BB46474}">
      <dsp:nvSpPr>
        <dsp:cNvPr id="0" name=""/>
        <dsp:cNvSpPr/>
      </dsp:nvSpPr>
      <dsp:spPr>
        <a:xfrm>
          <a:off x="0" y="0"/>
          <a:ext cx="8352928" cy="15121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5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5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5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5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 dirty="0">
              <a:latin typeface="華康新特明體" pitchFamily="49" charset="-120"/>
              <a:ea typeface="華康新特明體" pitchFamily="49" charset="-120"/>
            </a:rPr>
            <a:t>無誠勿試</a:t>
          </a:r>
        </a:p>
        <a:p>
          <a:pPr marL="180975" lvl="1" indent="-180975" algn="l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zh-TW" altLang="en-US" sz="1500" kern="1200" dirty="0">
              <a:latin typeface="標楷體" pitchFamily="65" charset="-120"/>
              <a:ea typeface="標楷體" pitchFamily="65" charset="-120"/>
            </a:rPr>
            <a:t>修習本課程者毋須具備基礎，惟請積極主動參與學習活動，時刻保持問題意識。與本課程相關問題或建議，歡迎隨時與老師連繫溝通。</a:t>
          </a:r>
          <a:endParaRPr lang="zh-TW" altLang="en-US" sz="1500" kern="1200" dirty="0"/>
        </a:p>
        <a:p>
          <a:pPr marL="180975" lvl="1" indent="-180975" algn="l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zh-TW" altLang="en-US" sz="1500" kern="1200">
              <a:latin typeface="標楷體" pitchFamily="65" charset="-120"/>
              <a:ea typeface="標楷體" pitchFamily="65" charset="-120"/>
            </a:rPr>
            <a:t>另</a:t>
          </a:r>
          <a:r>
            <a:rPr lang="zh-TW" altLang="en-US" sz="1500" b="1" u="sng" kern="1200">
              <a:latin typeface="標楷體" pitchFamily="65" charset="-120"/>
              <a:ea typeface="標楷體" pitchFamily="65" charset="-120"/>
            </a:rPr>
            <a:t>將本課程視為「營養學分」或「延畢留校」勿試以免重修</a:t>
          </a:r>
          <a:r>
            <a:rPr lang="zh-TW" altLang="en-US" sz="1500" kern="1200">
              <a:latin typeface="標楷體" pitchFamily="65" charset="-120"/>
              <a:ea typeface="標楷體" pitchFamily="65" charset="-120"/>
            </a:rPr>
            <a:t>。</a:t>
          </a:r>
          <a:endParaRPr lang="zh-TW" altLang="en-US" sz="1500" kern="1200" dirty="0"/>
        </a:p>
      </dsp:txBody>
      <dsp:txXfrm>
        <a:off x="1821802" y="0"/>
        <a:ext cx="6531125" cy="1512168"/>
      </dsp:txXfrm>
    </dsp:sp>
    <dsp:sp modelId="{49A6DD05-7185-4FF5-9C12-20FF5DCC1CB1}">
      <dsp:nvSpPr>
        <dsp:cNvPr id="0" name=""/>
        <dsp:cNvSpPr/>
      </dsp:nvSpPr>
      <dsp:spPr>
        <a:xfrm>
          <a:off x="308293" y="151216"/>
          <a:ext cx="1356431" cy="120973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143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chemeClr val="accent5">
              <a:tint val="50000"/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F04321-43A7-4DEB-82CE-A000B9E60625}">
      <dsp:nvSpPr>
        <dsp:cNvPr id="0" name=""/>
        <dsp:cNvSpPr/>
      </dsp:nvSpPr>
      <dsp:spPr>
        <a:xfrm>
          <a:off x="0" y="0"/>
          <a:ext cx="8424936" cy="20882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3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3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3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3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80975" lvl="0" indent="-180975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>
              <a:latin typeface="華康新特明體" pitchFamily="49" charset="-120"/>
              <a:ea typeface="華康新特明體" pitchFamily="49" charset="-120"/>
            </a:rPr>
            <a:t>學習紀律</a:t>
          </a:r>
          <a:endParaRPr lang="zh-TW" altLang="en-US" sz="1800" kern="1200" dirty="0"/>
        </a:p>
        <a:p>
          <a:pPr marL="177800" lvl="1" indent="-177800" algn="l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zh-TW" altLang="en-US" sz="1500" b="1" u="sng" kern="1200" dirty="0">
              <a:latin typeface="標楷體" pitchFamily="65" charset="-120"/>
              <a:ea typeface="標楷體" pitchFamily="65" charset="-120"/>
            </a:rPr>
            <a:t>每週上課前請先閱讀相關資料，並請攜帶教科書或講義。</a:t>
          </a:r>
          <a:endParaRPr lang="zh-TW" altLang="en-US" sz="1500" kern="1200" dirty="0">
            <a:latin typeface="標楷體" pitchFamily="65" charset="-120"/>
            <a:ea typeface="標楷體" pitchFamily="65" charset="-120"/>
          </a:endParaRPr>
        </a:p>
        <a:p>
          <a:pPr marL="177800" lvl="1" indent="-177800" algn="l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zh-TW" altLang="en-US" sz="1500" b="1" u="sng" kern="1200" dirty="0">
              <a:latin typeface="標楷體" pitchFamily="65" charset="-120"/>
              <a:ea typeface="標楷體" pitchFamily="65" charset="-120"/>
            </a:rPr>
            <a:t>課程中請勿進行與本課程非相關之活動</a:t>
          </a:r>
          <a:r>
            <a:rPr lang="en-US" altLang="zh-TW" sz="1500" kern="1200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500" kern="1200" dirty="0">
              <a:latin typeface="標楷體" pitchFamily="65" charset="-120"/>
              <a:ea typeface="標楷體" pitchFamily="65" charset="-120"/>
            </a:rPr>
            <a:t>睡覺、滑手機、飲食、談話、看非本科目資料、精神委靡不振</a:t>
          </a:r>
          <a:r>
            <a:rPr lang="en-US" altLang="zh-TW" sz="1500" kern="1200" dirty="0">
              <a:latin typeface="標楷體" pitchFamily="65" charset="-120"/>
              <a:ea typeface="標楷體" pitchFamily="65" charset="-120"/>
            </a:rPr>
            <a:t>…)</a:t>
          </a:r>
          <a:endParaRPr lang="zh-TW" altLang="en-US" sz="1500" kern="1200" dirty="0">
            <a:latin typeface="標楷體" pitchFamily="65" charset="-120"/>
            <a:ea typeface="標楷體" pitchFamily="65" charset="-120"/>
          </a:endParaRPr>
        </a:p>
        <a:p>
          <a:pPr marL="177800" lvl="1" indent="-177800" algn="l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zh-TW" altLang="en-US" sz="1500" kern="1200">
              <a:latin typeface="標楷體" pitchFamily="65" charset="-120"/>
              <a:ea typeface="標楷體" pitchFamily="65" charset="-120"/>
            </a:rPr>
            <a:t>若有實體上課，請著整齊服飾</a:t>
          </a:r>
          <a:r>
            <a:rPr lang="zh-TW" altLang="en-US" sz="1500" b="1" u="sng" kern="1200">
              <a:latin typeface="標楷體" pitchFamily="65" charset="-120"/>
              <a:ea typeface="標楷體" pitchFamily="65" charset="-120"/>
            </a:rPr>
            <a:t>禁穿拖鞋出席學習活動</a:t>
          </a:r>
          <a:r>
            <a:rPr lang="zh-TW" altLang="en-US" sz="1500" kern="1200">
              <a:latin typeface="標楷體" pitchFamily="65" charset="-120"/>
              <a:ea typeface="標楷體" pitchFamily="65" charset="-120"/>
            </a:rPr>
            <a:t>。</a:t>
          </a:r>
          <a:endParaRPr lang="zh-TW" altLang="en-US" sz="1500" kern="1200" dirty="0">
            <a:latin typeface="標楷體" pitchFamily="65" charset="-120"/>
            <a:ea typeface="標楷體" pitchFamily="65" charset="-120"/>
          </a:endParaRPr>
        </a:p>
      </dsp:txBody>
      <dsp:txXfrm>
        <a:off x="1893810" y="0"/>
        <a:ext cx="6531125" cy="2088232"/>
      </dsp:txXfrm>
    </dsp:sp>
    <dsp:sp modelId="{067456E9-5CD7-4518-A77D-B804942A23B1}">
      <dsp:nvSpPr>
        <dsp:cNvPr id="0" name=""/>
        <dsp:cNvSpPr/>
      </dsp:nvSpPr>
      <dsp:spPr>
        <a:xfrm>
          <a:off x="275338" y="404173"/>
          <a:ext cx="1551957" cy="127988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143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chemeClr val="accent3">
              <a:tint val="50000"/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350D3A-E6F9-4456-9DD8-EED80C502042}">
      <dsp:nvSpPr>
        <dsp:cNvPr id="0" name=""/>
        <dsp:cNvSpPr/>
      </dsp:nvSpPr>
      <dsp:spPr>
        <a:xfrm>
          <a:off x="0" y="0"/>
          <a:ext cx="8424936" cy="18722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2">
                <a:alpha val="90000"/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2">
                <a:alpha val="90000"/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2">
                <a:alpha val="90000"/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2">
              <a:alpha val="90000"/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>
              <a:latin typeface="華康新特明體" pitchFamily="49" charset="-120"/>
              <a:ea typeface="華康新特明體" pitchFamily="49" charset="-120"/>
            </a:rPr>
            <a:t>作業繳交規定</a:t>
          </a:r>
          <a:endParaRPr lang="zh-TW" altLang="en-US" sz="1800" kern="1200" dirty="0">
            <a:latin typeface="華康新特明體" pitchFamily="49" charset="-120"/>
            <a:ea typeface="華康新特明體" pitchFamily="49" charset="-120"/>
          </a:endParaRPr>
        </a:p>
        <a:p>
          <a:pPr marL="180975" lvl="1" indent="-180975" algn="l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zh-TW" altLang="en-US" sz="1500" kern="1200" dirty="0">
              <a:latin typeface="標楷體" pitchFamily="65" charset="-120"/>
              <a:ea typeface="標楷體" pitchFamily="65" charset="-120"/>
            </a:rPr>
            <a:t>相關作業請按時繳交，手寫或電腦繕寫皆可。</a:t>
          </a:r>
          <a:r>
            <a:rPr lang="zh-TW" altLang="en-US" sz="1500" b="1" u="sng" kern="1200" dirty="0">
              <a:latin typeface="標楷體" pitchFamily="65" charset="-120"/>
              <a:ea typeface="標楷體" pitchFamily="65" charset="-120"/>
            </a:rPr>
            <a:t>未到課者自行至教學平台觀看是否有作業要繳交不再另行通知。</a:t>
          </a:r>
        </a:p>
        <a:p>
          <a:pPr marL="180975" lvl="1" indent="-180975" algn="l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zh-TW" altLang="en-US" sz="1500" kern="1200" dirty="0">
              <a:latin typeface="標楷體" pitchFamily="65" charset="-120"/>
              <a:ea typeface="標楷體" pitchFamily="65" charset="-120"/>
            </a:rPr>
            <a:t>遲交一週扣</a:t>
          </a:r>
          <a:r>
            <a:rPr lang="en-US" altLang="zh-TW" sz="1500" kern="1200" dirty="0">
              <a:latin typeface="標楷體" pitchFamily="65" charset="-120"/>
              <a:ea typeface="標楷體" pitchFamily="65" charset="-120"/>
            </a:rPr>
            <a:t>10</a:t>
          </a:r>
          <a:r>
            <a:rPr lang="zh-TW" altLang="en-US" sz="1500" kern="1200" dirty="0">
              <a:latin typeface="標楷體" pitchFamily="65" charset="-120"/>
              <a:ea typeface="標楷體" pitchFamily="65" charset="-120"/>
            </a:rPr>
            <a:t>分，至多延遲兩週，</a:t>
          </a:r>
          <a:r>
            <a:rPr lang="zh-TW" altLang="en-US" sz="1500" b="1" u="sng" kern="1200" dirty="0">
              <a:latin typeface="標楷體" pitchFamily="65" charset="-120"/>
              <a:ea typeface="標楷體" pitchFamily="65" charset="-120"/>
            </a:rPr>
            <a:t>未繳交者以零分計算</a:t>
          </a:r>
          <a:r>
            <a:rPr lang="zh-TW" altLang="en-US" sz="1500" kern="1200" dirty="0">
              <a:latin typeface="標楷體" pitchFamily="65" charset="-120"/>
              <a:ea typeface="標楷體" pitchFamily="65" charset="-120"/>
            </a:rPr>
            <a:t>。另，所繳交作業過於敷衍，以零分計或退回重寫。</a:t>
          </a:r>
        </a:p>
      </dsp:txBody>
      <dsp:txXfrm>
        <a:off x="1872208" y="0"/>
        <a:ext cx="6552728" cy="1872208"/>
      </dsp:txXfrm>
    </dsp:sp>
    <dsp:sp modelId="{CD3F3E6E-8FCF-43E5-8E96-0EFD4CE3C40B}">
      <dsp:nvSpPr>
        <dsp:cNvPr id="0" name=""/>
        <dsp:cNvSpPr/>
      </dsp:nvSpPr>
      <dsp:spPr>
        <a:xfrm>
          <a:off x="345651" y="187220"/>
          <a:ext cx="1368125" cy="149776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143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chemeClr val="accent2">
              <a:tint val="50000"/>
              <a:alpha val="90000"/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FFB23E-3BEA-4A97-A4C0-9E21E954F5FB}">
      <dsp:nvSpPr>
        <dsp:cNvPr id="0" name=""/>
        <dsp:cNvSpPr/>
      </dsp:nvSpPr>
      <dsp:spPr>
        <a:xfrm rot="10800000">
          <a:off x="270849" y="0"/>
          <a:ext cx="6425894" cy="576064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2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2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2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2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28" tIns="91440" rIns="170688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400" kern="1200" dirty="0">
              <a:latin typeface="華康新特明體" pitchFamily="49" charset="-120"/>
              <a:ea typeface="華康新特明體" pitchFamily="49" charset="-120"/>
            </a:rPr>
            <a:t>引導學生具備正確合宜的心理健康觀念；</a:t>
          </a:r>
          <a:endParaRPr lang="zh-TW" altLang="en-US" sz="2400" kern="1200" dirty="0"/>
        </a:p>
      </dsp:txBody>
      <dsp:txXfrm rot="10800000">
        <a:off x="414865" y="0"/>
        <a:ext cx="6281878" cy="576064"/>
      </dsp:txXfrm>
    </dsp:sp>
    <dsp:sp modelId="{75AC0C2A-915E-4117-AEC3-F7ED470DD27B}">
      <dsp:nvSpPr>
        <dsp:cNvPr id="0" name=""/>
        <dsp:cNvSpPr/>
      </dsp:nvSpPr>
      <dsp:spPr>
        <a:xfrm>
          <a:off x="0" y="0"/>
          <a:ext cx="576064" cy="576064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/>
          </a:stretch>
        </a:blipFill>
        <a:ln w="1143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chemeClr val="accent2">
              <a:tint val="50000"/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FFB23E-3BEA-4A97-A4C0-9E21E954F5FB}">
      <dsp:nvSpPr>
        <dsp:cNvPr id="0" name=""/>
        <dsp:cNvSpPr/>
      </dsp:nvSpPr>
      <dsp:spPr>
        <a:xfrm rot="10800000">
          <a:off x="98842" y="0"/>
          <a:ext cx="6560090" cy="555890"/>
        </a:xfrm>
        <a:prstGeom prst="homePlat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6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6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6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6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5132" tIns="87630" rIns="163576" bIns="87630" numCol="1" spcCol="1270" anchor="ctr" anchorCtr="0">
          <a:noAutofit/>
        </a:bodyPr>
        <a:lstStyle/>
        <a:p>
          <a:pPr marL="0" lvl="0" indent="174625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300" kern="1200" dirty="0">
              <a:latin typeface="華康新特明體" pitchFamily="49" charset="-120"/>
              <a:ea typeface="華康新特明體" pitchFamily="49" charset="-120"/>
            </a:rPr>
            <a:t>幫助學生瞭解心理失衡問題與解決方法；</a:t>
          </a:r>
          <a:endParaRPr lang="zh-TW" altLang="en-US" sz="2300" kern="1200" dirty="0"/>
        </a:p>
      </dsp:txBody>
      <dsp:txXfrm rot="10800000">
        <a:off x="237814" y="0"/>
        <a:ext cx="6421118" cy="555890"/>
      </dsp:txXfrm>
    </dsp:sp>
    <dsp:sp modelId="{75AC0C2A-915E-4117-AEC3-F7ED470DD27B}">
      <dsp:nvSpPr>
        <dsp:cNvPr id="0" name=""/>
        <dsp:cNvSpPr/>
      </dsp:nvSpPr>
      <dsp:spPr>
        <a:xfrm>
          <a:off x="0" y="0"/>
          <a:ext cx="604797" cy="555890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t="-4000" b="-4000"/>
          </a:stretch>
        </a:blipFill>
        <a:ln w="1143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chemeClr val="accent6">
              <a:tint val="50000"/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FFB23E-3BEA-4A97-A4C0-9E21E954F5FB}">
      <dsp:nvSpPr>
        <dsp:cNvPr id="0" name=""/>
        <dsp:cNvSpPr/>
      </dsp:nvSpPr>
      <dsp:spPr>
        <a:xfrm rot="10800000">
          <a:off x="270849" y="0"/>
          <a:ext cx="6425894" cy="576064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5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5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5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5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28" tIns="91440" rIns="170688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400" kern="1200" dirty="0">
              <a:latin typeface="華康新特明體" pitchFamily="49" charset="-120"/>
              <a:ea typeface="華康新特明體" pitchFamily="49" charset="-120"/>
            </a:rPr>
            <a:t>啟發學生探索促進心理健康方法與可能；</a:t>
          </a:r>
          <a:endParaRPr lang="zh-TW" altLang="en-US" sz="2400" kern="1200" dirty="0"/>
        </a:p>
      </dsp:txBody>
      <dsp:txXfrm rot="10800000">
        <a:off x="414865" y="0"/>
        <a:ext cx="6281878" cy="576064"/>
      </dsp:txXfrm>
    </dsp:sp>
    <dsp:sp modelId="{75AC0C2A-915E-4117-AEC3-F7ED470DD27B}">
      <dsp:nvSpPr>
        <dsp:cNvPr id="0" name=""/>
        <dsp:cNvSpPr/>
      </dsp:nvSpPr>
      <dsp:spPr>
        <a:xfrm>
          <a:off x="0" y="0"/>
          <a:ext cx="576064" cy="576064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t="-12000" b="-12000"/>
          </a:stretch>
        </a:blipFill>
        <a:ln w="1143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chemeClr val="accent5">
              <a:tint val="50000"/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FFB23E-3BEA-4A97-A4C0-9E21E954F5FB}">
      <dsp:nvSpPr>
        <dsp:cNvPr id="0" name=""/>
        <dsp:cNvSpPr/>
      </dsp:nvSpPr>
      <dsp:spPr>
        <a:xfrm rot="10800000">
          <a:off x="270849" y="0"/>
          <a:ext cx="6425894" cy="576064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1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28" tIns="91440" rIns="170688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400" kern="1200" dirty="0">
              <a:latin typeface="華康新特明體" pitchFamily="49" charset="-120"/>
              <a:ea typeface="華康新特明體" pitchFamily="49" charset="-120"/>
            </a:rPr>
            <a:t>促進學生自我覺察與評估心理健康技巧；</a:t>
          </a:r>
          <a:endParaRPr lang="zh-TW" altLang="en-US" sz="2400" kern="1200" dirty="0"/>
        </a:p>
      </dsp:txBody>
      <dsp:txXfrm rot="10800000">
        <a:off x="414865" y="0"/>
        <a:ext cx="6281878" cy="576064"/>
      </dsp:txXfrm>
    </dsp:sp>
    <dsp:sp modelId="{75AC0C2A-915E-4117-AEC3-F7ED470DD27B}">
      <dsp:nvSpPr>
        <dsp:cNvPr id="0" name=""/>
        <dsp:cNvSpPr/>
      </dsp:nvSpPr>
      <dsp:spPr>
        <a:xfrm>
          <a:off x="0" y="0"/>
          <a:ext cx="576064" cy="576064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/>
          </a:stretch>
        </a:blipFill>
        <a:ln w="1143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chemeClr val="accent1">
              <a:tint val="50000"/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FFB23E-3BEA-4A97-A4C0-9E21E954F5FB}">
      <dsp:nvSpPr>
        <dsp:cNvPr id="0" name=""/>
        <dsp:cNvSpPr/>
      </dsp:nvSpPr>
      <dsp:spPr>
        <a:xfrm rot="10800000">
          <a:off x="270849" y="0"/>
          <a:ext cx="6425894" cy="576064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2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2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2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2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28" tIns="91440" rIns="170688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400" kern="1200" dirty="0">
              <a:latin typeface="華康新特明體" pitchFamily="49" charset="-120"/>
              <a:ea typeface="華康新特明體" pitchFamily="49" charset="-120"/>
            </a:rPr>
            <a:t>培養學生透過互動與分享建構健康人生；</a:t>
          </a:r>
          <a:endParaRPr lang="zh-TW" altLang="en-US" sz="2400" kern="1200" dirty="0"/>
        </a:p>
      </dsp:txBody>
      <dsp:txXfrm rot="10800000">
        <a:off x="414865" y="0"/>
        <a:ext cx="6281878" cy="576064"/>
      </dsp:txXfrm>
    </dsp:sp>
    <dsp:sp modelId="{75AC0C2A-915E-4117-AEC3-F7ED470DD27B}">
      <dsp:nvSpPr>
        <dsp:cNvPr id="0" name=""/>
        <dsp:cNvSpPr/>
      </dsp:nvSpPr>
      <dsp:spPr>
        <a:xfrm>
          <a:off x="0" y="0"/>
          <a:ext cx="576064" cy="576064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17000" r="-17000"/>
          </a:stretch>
        </a:blipFill>
        <a:ln w="1143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chemeClr val="accent2">
              <a:tint val="50000"/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FFB23E-3BEA-4A97-A4C0-9E21E954F5FB}">
      <dsp:nvSpPr>
        <dsp:cNvPr id="0" name=""/>
        <dsp:cNvSpPr/>
      </dsp:nvSpPr>
      <dsp:spPr>
        <a:xfrm rot="10800000">
          <a:off x="270849" y="0"/>
          <a:ext cx="6425894" cy="576064"/>
        </a:xfrm>
        <a:prstGeom prst="homePlat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4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4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4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4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28" tIns="91440" rIns="170688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400" kern="1200" dirty="0">
              <a:latin typeface="華康新特明體" pitchFamily="49" charset="-120"/>
              <a:ea typeface="華康新特明體" pitchFamily="49" charset="-120"/>
            </a:rPr>
            <a:t>加強學生課堂的實務演練提升適應知能； </a:t>
          </a:r>
          <a:endParaRPr lang="zh-TW" altLang="en-US" sz="2400" kern="1200" dirty="0"/>
        </a:p>
      </dsp:txBody>
      <dsp:txXfrm rot="10800000">
        <a:off x="414865" y="0"/>
        <a:ext cx="6281878" cy="576064"/>
      </dsp:txXfrm>
    </dsp:sp>
    <dsp:sp modelId="{75AC0C2A-915E-4117-AEC3-F7ED470DD27B}">
      <dsp:nvSpPr>
        <dsp:cNvPr id="0" name=""/>
        <dsp:cNvSpPr/>
      </dsp:nvSpPr>
      <dsp:spPr>
        <a:xfrm>
          <a:off x="0" y="0"/>
          <a:ext cx="576064" cy="576064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19000" r="-19000"/>
          </a:stretch>
        </a:blipFill>
        <a:ln w="1143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chemeClr val="accent4">
              <a:tint val="50000"/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CA6617-A6F9-4B11-BCB6-DC3A1B99A9C9}">
      <dsp:nvSpPr>
        <dsp:cNvPr id="0" name=""/>
        <dsp:cNvSpPr/>
      </dsp:nvSpPr>
      <dsp:spPr>
        <a:xfrm>
          <a:off x="2291733" y="857007"/>
          <a:ext cx="2415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41506" y="45720"/>
              </a:lnTo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latin typeface="華康新特明體" pitchFamily="49" charset="-120"/>
            <a:ea typeface="華康新特明體" pitchFamily="49" charset="-120"/>
          </a:endParaRPr>
        </a:p>
      </dsp:txBody>
      <dsp:txXfrm>
        <a:off x="2405684" y="901365"/>
        <a:ext cx="13605" cy="2723"/>
      </dsp:txXfrm>
    </dsp:sp>
    <dsp:sp modelId="{AB89A0B7-C2D2-442F-9F7E-8C6496F791AF}">
      <dsp:nvSpPr>
        <dsp:cNvPr id="0" name=""/>
        <dsp:cNvSpPr/>
      </dsp:nvSpPr>
      <dsp:spPr>
        <a:xfrm>
          <a:off x="7991" y="547805"/>
          <a:ext cx="2285542" cy="709843"/>
        </a:xfrm>
        <a:prstGeom prst="rect">
          <a:avLst/>
        </a:prstGeom>
        <a:gradFill rotWithShape="1">
          <a:gsLst>
            <a:gs pos="0">
              <a:schemeClr val="accent3">
                <a:tint val="15000"/>
                <a:satMod val="250000"/>
              </a:schemeClr>
            </a:gs>
            <a:gs pos="49000">
              <a:schemeClr val="accent3">
                <a:tint val="50000"/>
                <a:satMod val="200000"/>
              </a:schemeClr>
            </a:gs>
            <a:gs pos="49100">
              <a:schemeClr val="accent3">
                <a:tint val="64000"/>
                <a:satMod val="160000"/>
              </a:schemeClr>
            </a:gs>
            <a:gs pos="92000">
              <a:schemeClr val="accent3">
                <a:tint val="50000"/>
                <a:satMod val="200000"/>
              </a:schemeClr>
            </a:gs>
            <a:gs pos="100000">
              <a:schemeClr val="accent3">
                <a:tint val="43000"/>
                <a:satMod val="190000"/>
              </a:schemeClr>
            </a:gs>
          </a:gsLst>
          <a:lin ang="5400000" scaled="1"/>
        </a:gradFill>
        <a:ln w="11430" cap="flat" cmpd="sng" algn="ctr">
          <a:solidFill>
            <a:schemeClr val="accent3"/>
          </a:solidFill>
          <a:prstDash val="solid"/>
        </a:ln>
        <a:effectLst>
          <a:outerShdw blurRad="50800" dist="25000" dir="5400000" rotWithShape="0">
            <a:schemeClr val="accent3"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kern="1200" dirty="0">
              <a:latin typeface="華康新特明體" pitchFamily="49" charset="-120"/>
              <a:ea typeface="華康新特明體" pitchFamily="49" charset="-120"/>
            </a:rPr>
            <a:t>課程簡介與修課規定</a:t>
          </a:r>
        </a:p>
      </dsp:txBody>
      <dsp:txXfrm>
        <a:off x="7991" y="547805"/>
        <a:ext cx="2285542" cy="709843"/>
      </dsp:txXfrm>
    </dsp:sp>
    <dsp:sp modelId="{5A3E1527-4EDA-482E-B78E-60AED684C86E}">
      <dsp:nvSpPr>
        <dsp:cNvPr id="0" name=""/>
        <dsp:cNvSpPr/>
      </dsp:nvSpPr>
      <dsp:spPr>
        <a:xfrm>
          <a:off x="4849383" y="857007"/>
          <a:ext cx="2415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41506" y="45720"/>
              </a:lnTo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latin typeface="華康新特明體" pitchFamily="49" charset="-120"/>
            <a:ea typeface="華康新特明體" pitchFamily="49" charset="-120"/>
          </a:endParaRPr>
        </a:p>
      </dsp:txBody>
      <dsp:txXfrm>
        <a:off x="4963334" y="901365"/>
        <a:ext cx="13605" cy="2723"/>
      </dsp:txXfrm>
    </dsp:sp>
    <dsp:sp modelId="{B12F6608-8798-448F-B60F-E27C4F42E34B}">
      <dsp:nvSpPr>
        <dsp:cNvPr id="0" name=""/>
        <dsp:cNvSpPr/>
      </dsp:nvSpPr>
      <dsp:spPr>
        <a:xfrm>
          <a:off x="2565640" y="547805"/>
          <a:ext cx="2285542" cy="7098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1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kern="1200" dirty="0">
              <a:latin typeface="華康新特明體" pitchFamily="49" charset="-120"/>
              <a:ea typeface="華康新特明體" pitchFamily="49" charset="-120"/>
            </a:rPr>
            <a:t>心理衛生與適應緒論</a:t>
          </a:r>
        </a:p>
      </dsp:txBody>
      <dsp:txXfrm>
        <a:off x="2565640" y="547805"/>
        <a:ext cx="2285542" cy="709843"/>
      </dsp:txXfrm>
    </dsp:sp>
    <dsp:sp modelId="{A01C6492-5299-4B78-8149-079A7787A923}">
      <dsp:nvSpPr>
        <dsp:cNvPr id="0" name=""/>
        <dsp:cNvSpPr/>
      </dsp:nvSpPr>
      <dsp:spPr>
        <a:xfrm>
          <a:off x="1150762" y="1255849"/>
          <a:ext cx="5115298" cy="241506"/>
        </a:xfrm>
        <a:custGeom>
          <a:avLst/>
          <a:gdLst/>
          <a:ahLst/>
          <a:cxnLst/>
          <a:rect l="0" t="0" r="0" b="0"/>
          <a:pathLst>
            <a:path>
              <a:moveTo>
                <a:pt x="5115298" y="0"/>
              </a:moveTo>
              <a:lnTo>
                <a:pt x="5115298" y="137853"/>
              </a:lnTo>
              <a:lnTo>
                <a:pt x="0" y="137853"/>
              </a:lnTo>
              <a:lnTo>
                <a:pt x="0" y="241506"/>
              </a:lnTo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latin typeface="華康新特明體" pitchFamily="49" charset="-120"/>
            <a:ea typeface="華康新特明體" pitchFamily="49" charset="-120"/>
          </a:endParaRPr>
        </a:p>
      </dsp:txBody>
      <dsp:txXfrm>
        <a:off x="3580348" y="1375240"/>
        <a:ext cx="256126" cy="2723"/>
      </dsp:txXfrm>
    </dsp:sp>
    <dsp:sp modelId="{D719045A-72DA-4B8A-A1F5-C22DDD2B016B}">
      <dsp:nvSpPr>
        <dsp:cNvPr id="0" name=""/>
        <dsp:cNvSpPr/>
      </dsp:nvSpPr>
      <dsp:spPr>
        <a:xfrm>
          <a:off x="5123290" y="547805"/>
          <a:ext cx="2285542" cy="7098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1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600" kern="1200" dirty="0">
              <a:latin typeface="華康新特明體" pitchFamily="49" charset="-120"/>
              <a:ea typeface="華康新特明體" pitchFamily="49" charset="-120"/>
            </a:rPr>
            <a:t>自我概念與自我成長</a:t>
          </a:r>
          <a:endParaRPr lang="en-US" altLang="zh-TW" sz="1600" kern="1200" dirty="0">
            <a:latin typeface="華康新特明體" pitchFamily="49" charset="-120"/>
            <a:ea typeface="華康新特明體" pitchFamily="49" charset="-120"/>
          </a:endParaRPr>
        </a:p>
      </dsp:txBody>
      <dsp:txXfrm>
        <a:off x="5123290" y="547805"/>
        <a:ext cx="2285542" cy="709843"/>
      </dsp:txXfrm>
    </dsp:sp>
    <dsp:sp modelId="{62C812C0-AAB4-48EE-9959-33819F0B993E}">
      <dsp:nvSpPr>
        <dsp:cNvPr id="0" name=""/>
        <dsp:cNvSpPr/>
      </dsp:nvSpPr>
      <dsp:spPr>
        <a:xfrm>
          <a:off x="2291733" y="1838957"/>
          <a:ext cx="2415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41506" y="45720"/>
              </a:lnTo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latin typeface="華康新特明體" pitchFamily="49" charset="-120"/>
            <a:ea typeface="華康新特明體" pitchFamily="49" charset="-120"/>
          </a:endParaRPr>
        </a:p>
      </dsp:txBody>
      <dsp:txXfrm>
        <a:off x="2405684" y="1883315"/>
        <a:ext cx="13605" cy="2723"/>
      </dsp:txXfrm>
    </dsp:sp>
    <dsp:sp modelId="{29FE8304-3B40-4261-A94C-4002260A226C}">
      <dsp:nvSpPr>
        <dsp:cNvPr id="0" name=""/>
        <dsp:cNvSpPr/>
      </dsp:nvSpPr>
      <dsp:spPr>
        <a:xfrm>
          <a:off x="7991" y="1529755"/>
          <a:ext cx="2285542" cy="7098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1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kern="1200" dirty="0">
              <a:latin typeface="華康新特明體" pitchFamily="49" charset="-120"/>
              <a:ea typeface="華康新特明體" pitchFamily="49" charset="-120"/>
            </a:rPr>
            <a:t>人格疾患與心理適應</a:t>
          </a:r>
        </a:p>
      </dsp:txBody>
      <dsp:txXfrm>
        <a:off x="7991" y="1529755"/>
        <a:ext cx="2285542" cy="709843"/>
      </dsp:txXfrm>
    </dsp:sp>
    <dsp:sp modelId="{2F22E5A5-7C0C-40AF-A71A-766AEC2F23D4}">
      <dsp:nvSpPr>
        <dsp:cNvPr id="0" name=""/>
        <dsp:cNvSpPr/>
      </dsp:nvSpPr>
      <dsp:spPr>
        <a:xfrm>
          <a:off x="4849383" y="1838957"/>
          <a:ext cx="2415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41506" y="45720"/>
              </a:lnTo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latin typeface="華康新特明體" pitchFamily="49" charset="-120"/>
            <a:ea typeface="華康新特明體" pitchFamily="49" charset="-120"/>
          </a:endParaRPr>
        </a:p>
      </dsp:txBody>
      <dsp:txXfrm>
        <a:off x="4963334" y="1883315"/>
        <a:ext cx="13605" cy="2723"/>
      </dsp:txXfrm>
    </dsp:sp>
    <dsp:sp modelId="{58FAD032-3074-43FB-BB02-70F4B621D628}">
      <dsp:nvSpPr>
        <dsp:cNvPr id="0" name=""/>
        <dsp:cNvSpPr/>
      </dsp:nvSpPr>
      <dsp:spPr>
        <a:xfrm>
          <a:off x="2565640" y="1529755"/>
          <a:ext cx="2285542" cy="7098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1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kern="1200" dirty="0">
              <a:latin typeface="華康新特明體" pitchFamily="49" charset="-120"/>
              <a:ea typeface="華康新特明體" pitchFamily="49" charset="-120"/>
            </a:rPr>
            <a:t>異常行為與治療</a:t>
          </a:r>
        </a:p>
      </dsp:txBody>
      <dsp:txXfrm>
        <a:off x="2565640" y="1529755"/>
        <a:ext cx="2285542" cy="709843"/>
      </dsp:txXfrm>
    </dsp:sp>
    <dsp:sp modelId="{C7F57A3E-C7C8-4EA3-8221-3B6ECBAE4013}">
      <dsp:nvSpPr>
        <dsp:cNvPr id="0" name=""/>
        <dsp:cNvSpPr/>
      </dsp:nvSpPr>
      <dsp:spPr>
        <a:xfrm>
          <a:off x="1150762" y="2237799"/>
          <a:ext cx="5115298" cy="241506"/>
        </a:xfrm>
        <a:custGeom>
          <a:avLst/>
          <a:gdLst/>
          <a:ahLst/>
          <a:cxnLst/>
          <a:rect l="0" t="0" r="0" b="0"/>
          <a:pathLst>
            <a:path>
              <a:moveTo>
                <a:pt x="5115298" y="0"/>
              </a:moveTo>
              <a:lnTo>
                <a:pt x="5115298" y="137853"/>
              </a:lnTo>
              <a:lnTo>
                <a:pt x="0" y="137853"/>
              </a:lnTo>
              <a:lnTo>
                <a:pt x="0" y="241506"/>
              </a:lnTo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latin typeface="華康新特明體" pitchFamily="49" charset="-120"/>
            <a:ea typeface="華康新特明體" pitchFamily="49" charset="-120"/>
          </a:endParaRPr>
        </a:p>
      </dsp:txBody>
      <dsp:txXfrm>
        <a:off x="3580348" y="2357190"/>
        <a:ext cx="256126" cy="2723"/>
      </dsp:txXfrm>
    </dsp:sp>
    <dsp:sp modelId="{361C331B-8EFF-4A27-9CB0-8EC7323D9AC9}">
      <dsp:nvSpPr>
        <dsp:cNvPr id="0" name=""/>
        <dsp:cNvSpPr/>
      </dsp:nvSpPr>
      <dsp:spPr>
        <a:xfrm>
          <a:off x="5123290" y="1529755"/>
          <a:ext cx="2285542" cy="7098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1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kern="1200" dirty="0">
              <a:latin typeface="華康新特明體" pitchFamily="49" charset="-120"/>
              <a:ea typeface="華康新特明體" pitchFamily="49" charset="-120"/>
            </a:rPr>
            <a:t>焦慮疾患與與預防因應</a:t>
          </a:r>
        </a:p>
      </dsp:txBody>
      <dsp:txXfrm>
        <a:off x="5123290" y="1529755"/>
        <a:ext cx="2285542" cy="709843"/>
      </dsp:txXfrm>
    </dsp:sp>
    <dsp:sp modelId="{D3FFE1A7-2817-4DE2-B882-255CA2D40715}">
      <dsp:nvSpPr>
        <dsp:cNvPr id="0" name=""/>
        <dsp:cNvSpPr/>
      </dsp:nvSpPr>
      <dsp:spPr>
        <a:xfrm>
          <a:off x="2291733" y="2820907"/>
          <a:ext cx="2415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41506" y="45720"/>
              </a:lnTo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latin typeface="華康新特明體" pitchFamily="49" charset="-120"/>
            <a:ea typeface="華康新特明體" pitchFamily="49" charset="-120"/>
          </a:endParaRPr>
        </a:p>
      </dsp:txBody>
      <dsp:txXfrm>
        <a:off x="2405684" y="2865266"/>
        <a:ext cx="13605" cy="2723"/>
      </dsp:txXfrm>
    </dsp:sp>
    <dsp:sp modelId="{DD0B0BC0-C204-4B59-9B42-2ADB10B56566}">
      <dsp:nvSpPr>
        <dsp:cNvPr id="0" name=""/>
        <dsp:cNvSpPr/>
      </dsp:nvSpPr>
      <dsp:spPr>
        <a:xfrm>
          <a:off x="7991" y="2511706"/>
          <a:ext cx="2285542" cy="7098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1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kern="1200" dirty="0">
              <a:latin typeface="華康新特明體" pitchFamily="49" charset="-120"/>
              <a:ea typeface="華康新特明體" pitchFamily="49" charset="-120"/>
            </a:rPr>
            <a:t>憂鬱與預防因應</a:t>
          </a:r>
        </a:p>
      </dsp:txBody>
      <dsp:txXfrm>
        <a:off x="7991" y="2511706"/>
        <a:ext cx="2285542" cy="709843"/>
      </dsp:txXfrm>
    </dsp:sp>
    <dsp:sp modelId="{3E61B294-3575-4115-A089-FB0B70818DE1}">
      <dsp:nvSpPr>
        <dsp:cNvPr id="0" name=""/>
        <dsp:cNvSpPr/>
      </dsp:nvSpPr>
      <dsp:spPr>
        <a:xfrm>
          <a:off x="4849383" y="2820907"/>
          <a:ext cx="2415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41506" y="45720"/>
              </a:lnTo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latin typeface="華康新特明體" pitchFamily="49" charset="-120"/>
            <a:ea typeface="華康新特明體" pitchFamily="49" charset="-120"/>
          </a:endParaRPr>
        </a:p>
      </dsp:txBody>
      <dsp:txXfrm>
        <a:off x="4963334" y="2865266"/>
        <a:ext cx="13605" cy="2723"/>
      </dsp:txXfrm>
    </dsp:sp>
    <dsp:sp modelId="{AE501F4C-4C2B-4A8B-8D87-F58D59468336}">
      <dsp:nvSpPr>
        <dsp:cNvPr id="0" name=""/>
        <dsp:cNvSpPr/>
      </dsp:nvSpPr>
      <dsp:spPr>
        <a:xfrm>
          <a:off x="2565640" y="2511706"/>
          <a:ext cx="2285542" cy="7098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1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600" kern="1200" dirty="0">
              <a:latin typeface="華康新特明體" pitchFamily="49" charset="-120"/>
              <a:ea typeface="華康新特明體" pitchFamily="49" charset="-120"/>
            </a:rPr>
            <a:t>自傷認識與自殺處遇</a:t>
          </a:r>
          <a:endParaRPr lang="zh-TW" altLang="en-US" sz="1600" kern="1200" dirty="0">
            <a:latin typeface="華康新特明體" pitchFamily="49" charset="-120"/>
            <a:ea typeface="華康新特明體" pitchFamily="49" charset="-120"/>
          </a:endParaRPr>
        </a:p>
      </dsp:txBody>
      <dsp:txXfrm>
        <a:off x="2565640" y="2511706"/>
        <a:ext cx="2285542" cy="709843"/>
      </dsp:txXfrm>
    </dsp:sp>
    <dsp:sp modelId="{71C9F982-1687-4A58-B82F-7BF73027EA76}">
      <dsp:nvSpPr>
        <dsp:cNvPr id="0" name=""/>
        <dsp:cNvSpPr/>
      </dsp:nvSpPr>
      <dsp:spPr>
        <a:xfrm>
          <a:off x="1150762" y="3219749"/>
          <a:ext cx="5115298" cy="241506"/>
        </a:xfrm>
        <a:custGeom>
          <a:avLst/>
          <a:gdLst/>
          <a:ahLst/>
          <a:cxnLst/>
          <a:rect l="0" t="0" r="0" b="0"/>
          <a:pathLst>
            <a:path>
              <a:moveTo>
                <a:pt x="5115298" y="0"/>
              </a:moveTo>
              <a:lnTo>
                <a:pt x="5115298" y="137853"/>
              </a:lnTo>
              <a:lnTo>
                <a:pt x="0" y="137853"/>
              </a:lnTo>
              <a:lnTo>
                <a:pt x="0" y="241506"/>
              </a:lnTo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latin typeface="華康新特明體" pitchFamily="49" charset="-120"/>
            <a:ea typeface="華康新特明體" pitchFamily="49" charset="-120"/>
          </a:endParaRPr>
        </a:p>
      </dsp:txBody>
      <dsp:txXfrm>
        <a:off x="3580348" y="3339141"/>
        <a:ext cx="256126" cy="2723"/>
      </dsp:txXfrm>
    </dsp:sp>
    <dsp:sp modelId="{20771067-2426-4436-98A5-C60DB0A0AFAE}">
      <dsp:nvSpPr>
        <dsp:cNvPr id="0" name=""/>
        <dsp:cNvSpPr/>
      </dsp:nvSpPr>
      <dsp:spPr>
        <a:xfrm>
          <a:off x="5123290" y="2511706"/>
          <a:ext cx="2285542" cy="709843"/>
        </a:xfrm>
        <a:prstGeom prst="rect">
          <a:avLst/>
        </a:prstGeom>
        <a:gradFill rotWithShape="1">
          <a:gsLst>
            <a:gs pos="0">
              <a:schemeClr val="accent2">
                <a:tint val="15000"/>
                <a:satMod val="250000"/>
              </a:schemeClr>
            </a:gs>
            <a:gs pos="49000">
              <a:schemeClr val="accent2">
                <a:tint val="50000"/>
                <a:satMod val="200000"/>
              </a:schemeClr>
            </a:gs>
            <a:gs pos="49100">
              <a:schemeClr val="accent2">
                <a:tint val="64000"/>
                <a:satMod val="160000"/>
              </a:schemeClr>
            </a:gs>
            <a:gs pos="92000">
              <a:schemeClr val="accent2">
                <a:tint val="50000"/>
                <a:satMod val="200000"/>
              </a:schemeClr>
            </a:gs>
            <a:gs pos="100000">
              <a:schemeClr val="accent2">
                <a:tint val="43000"/>
                <a:satMod val="190000"/>
              </a:schemeClr>
            </a:gs>
          </a:gsLst>
          <a:lin ang="5400000" scaled="1"/>
        </a:gradFill>
        <a:ln w="11430" cap="flat" cmpd="sng" algn="ctr">
          <a:solidFill>
            <a:schemeClr val="accent2"/>
          </a:solidFill>
          <a:prstDash val="solid"/>
        </a:ln>
        <a:effectLst>
          <a:outerShdw blurRad="50800" dist="25000" dir="5400000" rotWithShape="0">
            <a:schemeClr val="accent2"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0" kern="1200" dirty="0">
              <a:latin typeface="華康新特明體" pitchFamily="49" charset="-120"/>
              <a:ea typeface="華康新特明體" pitchFamily="49" charset="-120"/>
            </a:rPr>
            <a:t>期中評量</a:t>
          </a:r>
        </a:p>
      </dsp:txBody>
      <dsp:txXfrm>
        <a:off x="5123290" y="2511706"/>
        <a:ext cx="2285542" cy="709843"/>
      </dsp:txXfrm>
    </dsp:sp>
    <dsp:sp modelId="{8130C62E-C3A9-4A5F-9ED3-7DC351AA84F7}">
      <dsp:nvSpPr>
        <dsp:cNvPr id="0" name=""/>
        <dsp:cNvSpPr/>
      </dsp:nvSpPr>
      <dsp:spPr>
        <a:xfrm>
          <a:off x="2291733" y="3802858"/>
          <a:ext cx="2415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41506" y="45720"/>
              </a:lnTo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latin typeface="華康新特明體" pitchFamily="49" charset="-120"/>
            <a:ea typeface="華康新特明體" pitchFamily="49" charset="-120"/>
          </a:endParaRPr>
        </a:p>
      </dsp:txBody>
      <dsp:txXfrm>
        <a:off x="2405684" y="3847216"/>
        <a:ext cx="13605" cy="2723"/>
      </dsp:txXfrm>
    </dsp:sp>
    <dsp:sp modelId="{736EB763-7ED4-448A-B2A5-8794C9669490}">
      <dsp:nvSpPr>
        <dsp:cNvPr id="0" name=""/>
        <dsp:cNvSpPr/>
      </dsp:nvSpPr>
      <dsp:spPr>
        <a:xfrm>
          <a:off x="7991" y="3493656"/>
          <a:ext cx="2285542" cy="7098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1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kern="1200">
              <a:latin typeface="華康新特明體" pitchFamily="49" charset="-120"/>
              <a:ea typeface="華康新特明體" pitchFamily="49" charset="-120"/>
            </a:rPr>
            <a:t>挫折與預防因應</a:t>
          </a:r>
          <a:endParaRPr lang="zh-TW" altLang="en-US" sz="1600" kern="1200" dirty="0">
            <a:latin typeface="華康新特明體" pitchFamily="49" charset="-120"/>
            <a:ea typeface="華康新特明體" pitchFamily="49" charset="-120"/>
          </a:endParaRPr>
        </a:p>
      </dsp:txBody>
      <dsp:txXfrm>
        <a:off x="7991" y="3493656"/>
        <a:ext cx="2285542" cy="709843"/>
      </dsp:txXfrm>
    </dsp:sp>
    <dsp:sp modelId="{12031211-0182-458B-B3F1-AAE375369A3E}">
      <dsp:nvSpPr>
        <dsp:cNvPr id="0" name=""/>
        <dsp:cNvSpPr/>
      </dsp:nvSpPr>
      <dsp:spPr>
        <a:xfrm>
          <a:off x="4849383" y="3802858"/>
          <a:ext cx="2415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41506" y="45720"/>
              </a:lnTo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latin typeface="華康新特明體" pitchFamily="49" charset="-120"/>
            <a:ea typeface="華康新特明體" pitchFamily="49" charset="-120"/>
          </a:endParaRPr>
        </a:p>
      </dsp:txBody>
      <dsp:txXfrm>
        <a:off x="4963334" y="3847216"/>
        <a:ext cx="13605" cy="2723"/>
      </dsp:txXfrm>
    </dsp:sp>
    <dsp:sp modelId="{8830AA6A-64EA-4E53-B808-D07A906E2A7E}">
      <dsp:nvSpPr>
        <dsp:cNvPr id="0" name=""/>
        <dsp:cNvSpPr/>
      </dsp:nvSpPr>
      <dsp:spPr>
        <a:xfrm>
          <a:off x="2565640" y="3493656"/>
          <a:ext cx="2285542" cy="7098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1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kern="1200" dirty="0">
              <a:latin typeface="華康新特明體" pitchFamily="49" charset="-120"/>
              <a:ea typeface="華康新特明體" pitchFamily="49" charset="-120"/>
            </a:rPr>
            <a:t>憤怒、攻擊與預防因應</a:t>
          </a:r>
        </a:p>
      </dsp:txBody>
      <dsp:txXfrm>
        <a:off x="2565640" y="3493656"/>
        <a:ext cx="2285542" cy="709843"/>
      </dsp:txXfrm>
    </dsp:sp>
    <dsp:sp modelId="{A087B764-E39C-4309-9981-48ADD8FF22D4}">
      <dsp:nvSpPr>
        <dsp:cNvPr id="0" name=""/>
        <dsp:cNvSpPr/>
      </dsp:nvSpPr>
      <dsp:spPr>
        <a:xfrm>
          <a:off x="1150762" y="4201700"/>
          <a:ext cx="5115298" cy="241506"/>
        </a:xfrm>
        <a:custGeom>
          <a:avLst/>
          <a:gdLst/>
          <a:ahLst/>
          <a:cxnLst/>
          <a:rect l="0" t="0" r="0" b="0"/>
          <a:pathLst>
            <a:path>
              <a:moveTo>
                <a:pt x="5115298" y="0"/>
              </a:moveTo>
              <a:lnTo>
                <a:pt x="5115298" y="137853"/>
              </a:lnTo>
              <a:lnTo>
                <a:pt x="0" y="137853"/>
              </a:lnTo>
              <a:lnTo>
                <a:pt x="0" y="241506"/>
              </a:lnTo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latin typeface="華康新特明體" pitchFamily="49" charset="-120"/>
            <a:ea typeface="華康新特明體" pitchFamily="49" charset="-120"/>
          </a:endParaRPr>
        </a:p>
      </dsp:txBody>
      <dsp:txXfrm>
        <a:off x="3580348" y="4321091"/>
        <a:ext cx="256126" cy="2723"/>
      </dsp:txXfrm>
    </dsp:sp>
    <dsp:sp modelId="{DF8E411A-0BCD-42CC-8D21-DEFCA637D586}">
      <dsp:nvSpPr>
        <dsp:cNvPr id="0" name=""/>
        <dsp:cNvSpPr/>
      </dsp:nvSpPr>
      <dsp:spPr>
        <a:xfrm>
          <a:off x="5123290" y="3493656"/>
          <a:ext cx="2285542" cy="7098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1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kern="1200" dirty="0">
              <a:latin typeface="華康新特明體" pitchFamily="49" charset="-120"/>
              <a:ea typeface="華康新特明體" pitchFamily="49" charset="-120"/>
            </a:rPr>
            <a:t>壓力管理與調適因應</a:t>
          </a:r>
          <a:endParaRPr lang="zh-TW" sz="1600" kern="1200" dirty="0">
            <a:latin typeface="標楷體" pitchFamily="65" charset="-120"/>
            <a:ea typeface="標楷體" pitchFamily="65" charset="-120"/>
          </a:endParaRPr>
        </a:p>
      </dsp:txBody>
      <dsp:txXfrm>
        <a:off x="5123290" y="3493656"/>
        <a:ext cx="2285542" cy="709843"/>
      </dsp:txXfrm>
    </dsp:sp>
    <dsp:sp modelId="{DC3108C9-FEE6-4EF5-85E6-4A37AFAF563A}">
      <dsp:nvSpPr>
        <dsp:cNvPr id="0" name=""/>
        <dsp:cNvSpPr/>
      </dsp:nvSpPr>
      <dsp:spPr>
        <a:xfrm>
          <a:off x="2291733" y="4784808"/>
          <a:ext cx="2415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41506" y="45720"/>
              </a:lnTo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latin typeface="華康新特明體" pitchFamily="49" charset="-120"/>
            <a:ea typeface="華康新特明體" pitchFamily="49" charset="-120"/>
          </a:endParaRPr>
        </a:p>
      </dsp:txBody>
      <dsp:txXfrm>
        <a:off x="2405684" y="4829166"/>
        <a:ext cx="13605" cy="2723"/>
      </dsp:txXfrm>
    </dsp:sp>
    <dsp:sp modelId="{4A59EDC5-7CBB-488B-B662-E31E0FD162C2}">
      <dsp:nvSpPr>
        <dsp:cNvPr id="0" name=""/>
        <dsp:cNvSpPr/>
      </dsp:nvSpPr>
      <dsp:spPr>
        <a:xfrm>
          <a:off x="7991" y="4475606"/>
          <a:ext cx="2285542" cy="7098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1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kern="1200">
              <a:latin typeface="華康新特明體" pitchFamily="49" charset="-120"/>
              <a:ea typeface="華康新特明體" pitchFamily="49" charset="-120"/>
            </a:rPr>
            <a:t>暴力</a:t>
          </a:r>
          <a:r>
            <a:rPr lang="zh-TW" sz="1600" kern="1200">
              <a:latin typeface="華康新特明體" pitchFamily="49" charset="-120"/>
              <a:ea typeface="華康新特明體" pitchFamily="49" charset="-120"/>
            </a:rPr>
            <a:t>災難</a:t>
          </a:r>
          <a:r>
            <a:rPr lang="zh-TW" sz="1600" kern="1200" dirty="0">
              <a:latin typeface="華康新特明體" pitchFamily="49" charset="-120"/>
              <a:ea typeface="華康新特明體" pitchFamily="49" charset="-120"/>
            </a:rPr>
            <a:t>與心理適應</a:t>
          </a:r>
          <a:endParaRPr lang="zh-TW" altLang="en-US" sz="1600" kern="1200" dirty="0">
            <a:latin typeface="華康新特明體" pitchFamily="49" charset="-120"/>
            <a:ea typeface="華康新特明體" pitchFamily="49" charset="-120"/>
          </a:endParaRPr>
        </a:p>
      </dsp:txBody>
      <dsp:txXfrm>
        <a:off x="7991" y="4475606"/>
        <a:ext cx="2285542" cy="709843"/>
      </dsp:txXfrm>
    </dsp:sp>
    <dsp:sp modelId="{3F79254D-E77D-4FFB-9133-6727AB7ED898}">
      <dsp:nvSpPr>
        <dsp:cNvPr id="0" name=""/>
        <dsp:cNvSpPr/>
      </dsp:nvSpPr>
      <dsp:spPr>
        <a:xfrm>
          <a:off x="2565640" y="4475606"/>
          <a:ext cx="2285542" cy="709843"/>
        </a:xfrm>
        <a:prstGeom prst="rect">
          <a:avLst/>
        </a:prstGeom>
        <a:gradFill rotWithShape="1">
          <a:gsLst>
            <a:gs pos="0">
              <a:schemeClr val="accent2">
                <a:tint val="15000"/>
                <a:satMod val="250000"/>
              </a:schemeClr>
            </a:gs>
            <a:gs pos="49000">
              <a:schemeClr val="accent2">
                <a:tint val="50000"/>
                <a:satMod val="200000"/>
              </a:schemeClr>
            </a:gs>
            <a:gs pos="49100">
              <a:schemeClr val="accent2">
                <a:tint val="64000"/>
                <a:satMod val="160000"/>
              </a:schemeClr>
            </a:gs>
            <a:gs pos="92000">
              <a:schemeClr val="accent2">
                <a:tint val="50000"/>
                <a:satMod val="200000"/>
              </a:schemeClr>
            </a:gs>
            <a:gs pos="100000">
              <a:schemeClr val="accent2">
                <a:tint val="43000"/>
                <a:satMod val="190000"/>
              </a:schemeClr>
            </a:gs>
          </a:gsLst>
          <a:lin ang="5400000" scaled="1"/>
        </a:gradFill>
        <a:ln w="11430" cap="flat" cmpd="sng" algn="ctr">
          <a:solidFill>
            <a:schemeClr val="accent2"/>
          </a:solidFill>
          <a:prstDash val="solid"/>
        </a:ln>
        <a:effectLst>
          <a:outerShdw blurRad="50800" dist="25000" dir="5400000" rotWithShape="0">
            <a:schemeClr val="accent2"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0" kern="1200" dirty="0">
              <a:latin typeface="華康新特明體" pitchFamily="49" charset="-120"/>
              <a:ea typeface="華康新特明體" pitchFamily="49" charset="-120"/>
            </a:rPr>
            <a:t>期末評量</a:t>
          </a:r>
        </a:p>
      </dsp:txBody>
      <dsp:txXfrm>
        <a:off x="2565640" y="4475606"/>
        <a:ext cx="2285542" cy="70984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564606-299F-4EAF-B41D-9A2BA5395549}">
      <dsp:nvSpPr>
        <dsp:cNvPr id="0" name=""/>
        <dsp:cNvSpPr/>
      </dsp:nvSpPr>
      <dsp:spPr>
        <a:xfrm>
          <a:off x="10429" y="0"/>
          <a:ext cx="2237144" cy="1541392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B6CA5D-A3A8-4576-A9B9-5CD9A6801174}">
      <dsp:nvSpPr>
        <dsp:cNvPr id="0" name=""/>
        <dsp:cNvSpPr/>
      </dsp:nvSpPr>
      <dsp:spPr>
        <a:xfrm>
          <a:off x="128886" y="1542438"/>
          <a:ext cx="2237144" cy="829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華康新特明體" pitchFamily="49" charset="-120"/>
              <a:ea typeface="華康新特明體" pitchFamily="49" charset="-120"/>
            </a:rPr>
            <a:t>課堂講授</a:t>
          </a:r>
          <a:endParaRPr lang="zh-TW" altLang="en-US" sz="28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sp:txBody>
      <dsp:txXfrm>
        <a:off x="128886" y="1542438"/>
        <a:ext cx="2237144" cy="829980"/>
      </dsp:txXfrm>
    </dsp:sp>
    <dsp:sp modelId="{27D4E687-E53B-45F4-BA80-D9049D9C97C9}">
      <dsp:nvSpPr>
        <dsp:cNvPr id="0" name=""/>
        <dsp:cNvSpPr/>
      </dsp:nvSpPr>
      <dsp:spPr>
        <a:xfrm>
          <a:off x="2589839" y="1045"/>
          <a:ext cx="2237144" cy="1541392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37F68F-BBFA-448D-80C7-DF40692F19E4}">
      <dsp:nvSpPr>
        <dsp:cNvPr id="0" name=""/>
        <dsp:cNvSpPr/>
      </dsp:nvSpPr>
      <dsp:spPr>
        <a:xfrm>
          <a:off x="2589839" y="1542438"/>
          <a:ext cx="2237144" cy="829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華康新特明體" pitchFamily="49" charset="-120"/>
              <a:ea typeface="華康新特明體" pitchFamily="49" charset="-120"/>
            </a:rPr>
            <a:t>媒體教學</a:t>
          </a:r>
          <a:endParaRPr lang="zh-TW" altLang="en-US" sz="28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sp:txBody>
      <dsp:txXfrm>
        <a:off x="2589839" y="1542438"/>
        <a:ext cx="2237144" cy="829980"/>
      </dsp:txXfrm>
    </dsp:sp>
    <dsp:sp modelId="{A78F9F9A-2641-472B-860F-F3814A2AABD7}">
      <dsp:nvSpPr>
        <dsp:cNvPr id="0" name=""/>
        <dsp:cNvSpPr/>
      </dsp:nvSpPr>
      <dsp:spPr>
        <a:xfrm>
          <a:off x="5050792" y="1045"/>
          <a:ext cx="2237144" cy="1541392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E00FEC-1D6A-4098-AFA0-BB280CCC42D5}">
      <dsp:nvSpPr>
        <dsp:cNvPr id="0" name=""/>
        <dsp:cNvSpPr/>
      </dsp:nvSpPr>
      <dsp:spPr>
        <a:xfrm>
          <a:off x="5050792" y="1542438"/>
          <a:ext cx="2237144" cy="829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華康新特明體" pitchFamily="49" charset="-120"/>
              <a:ea typeface="華康新特明體" pitchFamily="49" charset="-120"/>
            </a:rPr>
            <a:t>心得報告</a:t>
          </a:r>
          <a:endParaRPr lang="zh-TW" altLang="en-US" sz="28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sp:txBody>
      <dsp:txXfrm>
        <a:off x="5050792" y="1542438"/>
        <a:ext cx="2237144" cy="829980"/>
      </dsp:txXfrm>
    </dsp:sp>
    <dsp:sp modelId="{E08D582F-843E-4806-B531-BBEA39F9F2AA}">
      <dsp:nvSpPr>
        <dsp:cNvPr id="0" name=""/>
        <dsp:cNvSpPr/>
      </dsp:nvSpPr>
      <dsp:spPr>
        <a:xfrm>
          <a:off x="128886" y="2596133"/>
          <a:ext cx="2237144" cy="1541392"/>
        </a:xfrm>
        <a:prstGeom prst="round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F25144-7D92-439F-A3FA-AD3EAF00AFDB}">
      <dsp:nvSpPr>
        <dsp:cNvPr id="0" name=""/>
        <dsp:cNvSpPr/>
      </dsp:nvSpPr>
      <dsp:spPr>
        <a:xfrm>
          <a:off x="128886" y="4137525"/>
          <a:ext cx="2237144" cy="829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華康新特明體" pitchFamily="49" charset="-120"/>
              <a:ea typeface="華康新特明體" pitchFamily="49" charset="-120"/>
            </a:rPr>
            <a:t>即席演練</a:t>
          </a:r>
          <a:endParaRPr lang="zh-TW" altLang="en-US" sz="28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sp:txBody>
      <dsp:txXfrm>
        <a:off x="128886" y="4137525"/>
        <a:ext cx="2237144" cy="829980"/>
      </dsp:txXfrm>
    </dsp:sp>
    <dsp:sp modelId="{2819364E-4837-46B4-BC2B-6A6DD2046EDA}">
      <dsp:nvSpPr>
        <dsp:cNvPr id="0" name=""/>
        <dsp:cNvSpPr/>
      </dsp:nvSpPr>
      <dsp:spPr>
        <a:xfrm>
          <a:off x="2589839" y="2596133"/>
          <a:ext cx="2237144" cy="1541392"/>
        </a:xfrm>
        <a:prstGeom prst="round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612790-0402-404E-888F-7DC730143D50}">
      <dsp:nvSpPr>
        <dsp:cNvPr id="0" name=""/>
        <dsp:cNvSpPr/>
      </dsp:nvSpPr>
      <dsp:spPr>
        <a:xfrm>
          <a:off x="2589839" y="4137525"/>
          <a:ext cx="2237144" cy="829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華康新特明體" pitchFamily="49" charset="-120"/>
              <a:ea typeface="華康新特明體" pitchFamily="49" charset="-120"/>
            </a:rPr>
            <a:t>檢視發表</a:t>
          </a:r>
          <a:endParaRPr lang="zh-TW" altLang="en-US" sz="28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sp:txBody>
      <dsp:txXfrm>
        <a:off x="2589839" y="4137525"/>
        <a:ext cx="2237144" cy="829980"/>
      </dsp:txXfrm>
    </dsp:sp>
    <dsp:sp modelId="{567B8B8F-5A6B-4745-A30F-551A984D7765}">
      <dsp:nvSpPr>
        <dsp:cNvPr id="0" name=""/>
        <dsp:cNvSpPr/>
      </dsp:nvSpPr>
      <dsp:spPr>
        <a:xfrm>
          <a:off x="5050792" y="2596133"/>
          <a:ext cx="2237144" cy="1541392"/>
        </a:xfrm>
        <a:prstGeom prst="roundRect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76E7E5-7C27-4722-B674-0F2E3FC860F7}">
      <dsp:nvSpPr>
        <dsp:cNvPr id="0" name=""/>
        <dsp:cNvSpPr/>
      </dsp:nvSpPr>
      <dsp:spPr>
        <a:xfrm>
          <a:off x="5050792" y="4137525"/>
          <a:ext cx="2237144" cy="829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華康新特明體" pitchFamily="49" charset="-120"/>
              <a:ea typeface="華康新特明體" pitchFamily="49" charset="-120"/>
            </a:rPr>
            <a:t>學習單</a:t>
          </a:r>
        </a:p>
      </dsp:txBody>
      <dsp:txXfrm>
        <a:off x="5050792" y="4137525"/>
        <a:ext cx="2237144" cy="8299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0A70D6-9423-47A3-A280-590460D33D36}" type="datetimeFigureOut">
              <a:rPr lang="zh-TW" altLang="en-US" smtClean="0"/>
              <a:pPr/>
              <a:t>2026/8/4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599958-717A-4B2C-993A-4D9E3CA1863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33585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9933BB-6DA6-4933-BFAD-830E9E076DD1}" type="datetimeFigureOut">
              <a:rPr lang="zh-TW" altLang="en-US" smtClean="0"/>
              <a:t>2026/8/4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D5AE6F-2D05-453F-BA4A-4C20FA8C1E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4174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4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3FEB-FCCF-47A9-A6FE-2CBF78768C90}" type="datetimeFigureOut">
              <a:rPr lang="zh-TW" altLang="en-US" smtClean="0"/>
              <a:pPr/>
              <a:t>2026/8/4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6FD5C-3CE7-4CC9-9EB9-0255AAD721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3FEB-FCCF-47A9-A6FE-2CBF78768C90}" type="datetimeFigureOut">
              <a:rPr lang="zh-TW" altLang="en-US" smtClean="0"/>
              <a:pPr/>
              <a:t>2026/8/4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6FD5C-3CE7-4CC9-9EB9-0255AAD721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3FEB-FCCF-47A9-A6FE-2CBF78768C90}" type="datetimeFigureOut">
              <a:rPr lang="zh-TW" altLang="en-US" smtClean="0"/>
              <a:pPr/>
              <a:t>2026/8/4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6FD5C-3CE7-4CC9-9EB9-0255AAD721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6FD5C-3CE7-4CC9-9EB9-0255AAD721AD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6FD5C-3CE7-4CC9-9EB9-0255AAD721AD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6FD5C-3CE7-4CC9-9EB9-0255AAD721AD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6FD5C-3CE7-4CC9-9EB9-0255AAD721AD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6FD5C-3CE7-4CC9-9EB9-0255AAD721AD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6FD5C-3CE7-4CC9-9EB9-0255AAD721AD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6FD5C-3CE7-4CC9-9EB9-0255AAD721AD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6FD5C-3CE7-4CC9-9EB9-0255AAD721AD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3FEB-FCCF-47A9-A6FE-2CBF78768C90}" type="datetimeFigureOut">
              <a:rPr lang="zh-TW" altLang="en-US" smtClean="0"/>
              <a:pPr/>
              <a:t>2026/8/4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6FD5C-3CE7-4CC9-9EB9-0255AAD721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6FD5C-3CE7-4CC9-9EB9-0255AAD721AD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6FD5C-3CE7-4CC9-9EB9-0255AAD721AD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6FD5C-3CE7-4CC9-9EB9-0255AAD721AD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6FD5C-3CE7-4CC9-9EB9-0255AAD721AD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6FD5C-3CE7-4CC9-9EB9-0255AAD721AD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- Templateswise.com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5536" y="188640"/>
            <a:ext cx="8229600" cy="730091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>
              <a:defRPr b="1" cap="none" spc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華康雅宋體" pitchFamily="49" charset="-120"/>
                <a:ea typeface="華康雅宋體" pitchFamily="49" charset="-120"/>
              </a:defRPr>
            </a:lvl1pPr>
          </a:lstStyle>
          <a:p>
            <a:r>
              <a:rPr lang="en-US" noProof="0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0289050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 - Templateswise.com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5536" y="188640"/>
            <a:ext cx="8229600" cy="730091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>
              <a:defRPr b="1" cap="none" spc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華康雅宋體" pitchFamily="49" charset="-120"/>
                <a:ea typeface="華康雅宋體" pitchFamily="49" charset="-120"/>
              </a:defRPr>
            </a:lvl1pPr>
          </a:lstStyle>
          <a:p>
            <a:r>
              <a:rPr lang="en-US" noProof="0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028905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3FEB-FCCF-47A9-A6FE-2CBF78768C90}" type="datetimeFigureOut">
              <a:rPr lang="zh-TW" altLang="en-US" smtClean="0"/>
              <a:pPr/>
              <a:t>2026/8/4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6FD5C-3CE7-4CC9-9EB9-0255AAD721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3FEB-FCCF-47A9-A6FE-2CBF78768C90}" type="datetimeFigureOut">
              <a:rPr lang="zh-TW" altLang="en-US" smtClean="0"/>
              <a:pPr/>
              <a:t>2026/8/4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6FD5C-3CE7-4CC9-9EB9-0255AAD721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bg1">
                      <a:lumMod val="85000"/>
                    </a:schemeClr>
                  </a:outerShdw>
                </a:effectLst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bg2">
                    <a:lumMod val="50000"/>
                  </a:schemeClr>
                </a:solidFill>
                <a:effectLst>
                  <a:outerShdw blurRad="50800" dist="50800" dir="5400000" algn="ctr" rotWithShape="0">
                    <a:schemeClr val="bg1">
                      <a:lumMod val="85000"/>
                    </a:schemeClr>
                  </a:outerShdw>
                </a:effectLst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3FEB-FCCF-47A9-A6FE-2CBF78768C90}" type="datetimeFigureOut">
              <a:rPr lang="zh-TW" altLang="en-US" smtClean="0"/>
              <a:pPr/>
              <a:t>2026/8/4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6FD5C-3CE7-4CC9-9EB9-0255AAD721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>
              <a:defRPr b="1" cap="none" spc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華康雅宋體" pitchFamily="49" charset="-120"/>
                <a:ea typeface="華康雅宋體" pitchFamily="49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3FEB-FCCF-47A9-A6FE-2CBF78768C90}" type="datetimeFigureOut">
              <a:rPr lang="zh-TW" altLang="en-US" smtClean="0"/>
              <a:pPr/>
              <a:t>2026/8/4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6FD5C-3CE7-4CC9-9EB9-0255AAD721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3FEB-FCCF-47A9-A6FE-2CBF78768C90}" type="datetimeFigureOut">
              <a:rPr lang="zh-TW" altLang="en-US" smtClean="0"/>
              <a:pPr/>
              <a:t>2026/8/4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6FD5C-3CE7-4CC9-9EB9-0255AAD721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3FEB-FCCF-47A9-A6FE-2CBF78768C90}" type="datetimeFigureOut">
              <a:rPr lang="zh-TW" altLang="en-US" smtClean="0"/>
              <a:pPr/>
              <a:t>2026/8/4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6FD5C-3CE7-4CC9-9EB9-0255AAD721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3FEB-FCCF-47A9-A6FE-2CBF78768C90}" type="datetimeFigureOut">
              <a:rPr lang="zh-TW" altLang="en-US" smtClean="0"/>
              <a:pPr/>
              <a:t>2026/8/4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6FD5C-3CE7-4CC9-9EB9-0255AAD721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Relationship Id="rId30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2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C0953FEB-FCCF-47A9-A6FE-2CBF78768C90}" type="datetimeFigureOut">
              <a:rPr lang="zh-TW" altLang="en-US" smtClean="0"/>
              <a:pPr/>
              <a:t>2026/8/4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>
              <a:defRPr sz="120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13F6FD5C-3CE7-4CC9-9EB9-0255AAD721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  <p:sldLayoutId id="2147483840" r:id="rId12"/>
    <p:sldLayoutId id="2147483841" r:id="rId13"/>
    <p:sldLayoutId id="2147483842" r:id="rId14"/>
    <p:sldLayoutId id="2147483843" r:id="rId15"/>
    <p:sldLayoutId id="2147483844" r:id="rId16"/>
    <p:sldLayoutId id="2147483845" r:id="rId17"/>
    <p:sldLayoutId id="2147483846" r:id="rId18"/>
    <p:sldLayoutId id="2147483847" r:id="rId19"/>
    <p:sldLayoutId id="2147483848" r:id="rId20"/>
    <p:sldLayoutId id="2147483849" r:id="rId21"/>
    <p:sldLayoutId id="2147483850" r:id="rId22"/>
    <p:sldLayoutId id="2147483851" r:id="rId23"/>
    <p:sldLayoutId id="2147483852" r:id="rId24"/>
    <p:sldLayoutId id="2147483865" r:id="rId25"/>
    <p:sldLayoutId id="2147483866" r:id="rId26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kern="1200" cap="none" spc="0">
          <a:ln>
            <a:noFill/>
          </a:ln>
          <a:solidFill>
            <a:srgbClr val="0A5C6C"/>
          </a:solidFill>
          <a:effectLst>
            <a:glow rad="63500">
              <a:srgbClr val="FDE8D7"/>
            </a:glo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29"/>
        </a:buBlip>
        <a:defRPr sz="3200" b="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30"/>
        </a:buBlip>
        <a:defRPr sz="28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29"/>
        </a:buBlip>
        <a:defRPr sz="24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30"/>
        </a:buBlip>
        <a:defRPr sz="20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31"/>
        </a:buBlip>
        <a:defRPr sz="20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Tx/>
        <a:buBlip>
          <a:blip r:embed="rId30"/>
        </a:buBlip>
        <a:defRPr sz="18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Tx/>
        <a:buBlip>
          <a:blip r:embed="rId29"/>
        </a:buBlip>
        <a:defRPr sz="18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Tx/>
        <a:buBlip>
          <a:blip r:embed="rId30"/>
        </a:buBlip>
        <a:defRPr sz="16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Tx/>
        <a:buBlip>
          <a:blip r:embed="rId31"/>
        </a:buBlip>
        <a:defRPr sz="14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13" Type="http://schemas.openxmlformats.org/officeDocument/2006/relationships/diagramLayout" Target="../diagrams/layout19.xml"/><Relationship Id="rId3" Type="http://schemas.openxmlformats.org/officeDocument/2006/relationships/diagramLayout" Target="../diagrams/layout17.xml"/><Relationship Id="rId7" Type="http://schemas.openxmlformats.org/officeDocument/2006/relationships/diagramData" Target="../diagrams/data18.xml"/><Relationship Id="rId12" Type="http://schemas.openxmlformats.org/officeDocument/2006/relationships/diagramData" Target="../diagrams/data19.xml"/><Relationship Id="rId2" Type="http://schemas.openxmlformats.org/officeDocument/2006/relationships/diagramData" Target="../diagrams/data17.xml"/><Relationship Id="rId16" Type="http://schemas.microsoft.com/office/2007/relationships/diagramDrawing" Target="../diagrams/drawing1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7.xml"/><Relationship Id="rId11" Type="http://schemas.microsoft.com/office/2007/relationships/diagramDrawing" Target="../diagrams/drawing18.xml"/><Relationship Id="rId5" Type="http://schemas.openxmlformats.org/officeDocument/2006/relationships/diagramColors" Target="../diagrams/colors17.xml"/><Relationship Id="rId15" Type="http://schemas.openxmlformats.org/officeDocument/2006/relationships/diagramColors" Target="../diagrams/colors19.xml"/><Relationship Id="rId10" Type="http://schemas.openxmlformats.org/officeDocument/2006/relationships/diagramColors" Target="../diagrams/colors18.xml"/><Relationship Id="rId4" Type="http://schemas.openxmlformats.org/officeDocument/2006/relationships/diagramQuickStyle" Target="../diagrams/quickStyle17.xml"/><Relationship Id="rId9" Type="http://schemas.openxmlformats.org/officeDocument/2006/relationships/diagramQuickStyle" Target="../diagrams/quickStyle18.xml"/><Relationship Id="rId14" Type="http://schemas.openxmlformats.org/officeDocument/2006/relationships/diagramQuickStyle" Target="../diagrams/quickStyle19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26" Type="http://schemas.microsoft.com/office/2007/relationships/diagramDrawing" Target="../diagrams/drawing5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34" Type="http://schemas.openxmlformats.org/officeDocument/2006/relationships/diagramQuickStyle" Target="../diagrams/quickStyle7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5" Type="http://schemas.openxmlformats.org/officeDocument/2006/relationships/diagramColors" Target="../diagrams/colors5.xml"/><Relationship Id="rId33" Type="http://schemas.openxmlformats.org/officeDocument/2006/relationships/diagramLayout" Target="../diagrams/layout7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29" Type="http://schemas.openxmlformats.org/officeDocument/2006/relationships/diagramQuickStyle" Target="../diagrams/quickStyle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24" Type="http://schemas.openxmlformats.org/officeDocument/2006/relationships/diagramQuickStyle" Target="../diagrams/quickStyle5.xml"/><Relationship Id="rId32" Type="http://schemas.openxmlformats.org/officeDocument/2006/relationships/diagramData" Target="../diagrams/data7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23" Type="http://schemas.openxmlformats.org/officeDocument/2006/relationships/diagramLayout" Target="../diagrams/layout5.xml"/><Relationship Id="rId28" Type="http://schemas.openxmlformats.org/officeDocument/2006/relationships/diagramLayout" Target="../diagrams/layout6.xml"/><Relationship Id="rId36" Type="http://schemas.microsoft.com/office/2007/relationships/diagramDrawing" Target="../diagrams/drawing7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31" Type="http://schemas.microsoft.com/office/2007/relationships/diagramDrawing" Target="../diagrams/drawing6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diagramData" Target="../diagrams/data5.xml"/><Relationship Id="rId27" Type="http://schemas.openxmlformats.org/officeDocument/2006/relationships/diagramData" Target="../diagrams/data6.xml"/><Relationship Id="rId30" Type="http://schemas.openxmlformats.org/officeDocument/2006/relationships/diagramColors" Target="../diagrams/colors6.xml"/><Relationship Id="rId35" Type="http://schemas.openxmlformats.org/officeDocument/2006/relationships/diagramColors" Target="../diagrams/colors7.xml"/><Relationship Id="rId8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5.xml"/><Relationship Id="rId3" Type="http://schemas.openxmlformats.org/officeDocument/2006/relationships/diagramLayout" Target="../diagrams/layout14.xml"/><Relationship Id="rId7" Type="http://schemas.openxmlformats.org/officeDocument/2006/relationships/diagramData" Target="../diagrams/data15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4.xml"/><Relationship Id="rId11" Type="http://schemas.microsoft.com/office/2007/relationships/diagramDrawing" Target="../diagrams/drawing15.xml"/><Relationship Id="rId5" Type="http://schemas.openxmlformats.org/officeDocument/2006/relationships/diagramColors" Target="../diagrams/colors14.xml"/><Relationship Id="rId10" Type="http://schemas.openxmlformats.org/officeDocument/2006/relationships/diagramColors" Target="../diagrams/colors15.xml"/><Relationship Id="rId4" Type="http://schemas.openxmlformats.org/officeDocument/2006/relationships/diagramQuickStyle" Target="../diagrams/quickStyle14.xml"/><Relationship Id="rId9" Type="http://schemas.openxmlformats.org/officeDocument/2006/relationships/diagramQuickStyle" Target="../diagrams/quickStyle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99592" y="1340768"/>
            <a:ext cx="7772400" cy="1470025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華康雅宋體" pitchFamily="49" charset="-120"/>
                <a:ea typeface="華康雅宋體" pitchFamily="49" charset="-120"/>
              </a:rPr>
              <a:t>心理衛生與適應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75656" y="5445224"/>
            <a:ext cx="6400800" cy="1008112"/>
          </a:xfrm>
        </p:spPr>
        <p:txBody>
          <a:bodyPr>
            <a:normAutofit fontScale="70000" lnSpcReduction="20000"/>
          </a:bodyPr>
          <a:lstStyle/>
          <a:p>
            <a:pPr algn="ctr">
              <a:lnSpc>
                <a:spcPct val="170000"/>
              </a:lnSpc>
              <a:buNone/>
            </a:pPr>
            <a:r>
              <a:rPr lang="zh-TW" altLang="en-US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標楷體" pitchFamily="65" charset="-120"/>
                <a:ea typeface="標楷體" pitchFamily="65" charset="-120"/>
              </a:rPr>
              <a:t>授課教師：陳怡華</a:t>
            </a:r>
            <a:endParaRPr lang="en-US" altLang="zh-TW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標楷體" pitchFamily="65" charset="-120"/>
              <a:ea typeface="標楷體" pitchFamily="65" charset="-120"/>
            </a:endParaRPr>
          </a:p>
          <a:p>
            <a:pPr algn="ctr">
              <a:lnSpc>
                <a:spcPct val="170000"/>
              </a:lnSpc>
              <a:buNone/>
            </a:pPr>
            <a:r>
              <a:rPr lang="zh-TW" altLang="en-US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標楷體" pitchFamily="65" charset="-120"/>
                <a:ea typeface="標楷體" pitchFamily="65" charset="-120"/>
              </a:rPr>
              <a:t>成人及繼續教育學系助理教授</a:t>
            </a:r>
            <a:endParaRPr lang="en-US" altLang="zh-TW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標楷體" pitchFamily="65" charset="-120"/>
              <a:ea typeface="標楷體" pitchFamily="65" charset="-120"/>
            </a:endParaRPr>
          </a:p>
          <a:p>
            <a:pPr algn="ctr">
              <a:lnSpc>
                <a:spcPct val="170000"/>
              </a:lnSpc>
            </a:pPr>
            <a:endParaRPr lang="zh-TW" alt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482" name="Picture 2" descr="ãMental Healthãçåçæå°çµæ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3507266"/>
            <a:ext cx="3672408" cy="1649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矩形 4"/>
          <p:cNvSpPr/>
          <p:nvPr/>
        </p:nvSpPr>
        <p:spPr>
          <a:xfrm>
            <a:off x="2771800" y="2636912"/>
            <a:ext cx="41937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>
                <a:latin typeface="Monotype Corsiva" pitchFamily="66" charset="0"/>
              </a:rPr>
              <a:t>Mental Health and Adjustment</a:t>
            </a:r>
            <a:endParaRPr lang="zh-TW" altLang="en-US" sz="28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en-US" dirty="0"/>
              <a:t>主要參考資料</a:t>
            </a:r>
          </a:p>
        </p:txBody>
      </p:sp>
      <p:sp>
        <p:nvSpPr>
          <p:cNvPr id="14338" name="副標題 2"/>
          <p:cNvSpPr>
            <a:spLocks noGrp="1"/>
          </p:cNvSpPr>
          <p:nvPr>
            <p:ph type="subTitle" idx="4294967295"/>
          </p:nvPr>
        </p:nvSpPr>
        <p:spPr>
          <a:xfrm>
            <a:off x="0" y="2571750"/>
            <a:ext cx="8181975" cy="3857625"/>
          </a:xfrm>
        </p:spPr>
        <p:txBody>
          <a:bodyPr/>
          <a:lstStyle/>
          <a:p>
            <a:pPr marL="273050" marR="0" indent="-273050">
              <a:lnSpc>
                <a:spcPct val="200000"/>
              </a:lnSpc>
            </a:pPr>
            <a:r>
              <a:rPr lang="zh-TW" altLang="en-US" sz="2400"/>
              <a:t>。</a:t>
            </a:r>
            <a:endParaRPr lang="en-US" altLang="zh-TW" sz="2400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132957502"/>
              </p:ext>
            </p:extLst>
          </p:nvPr>
        </p:nvGraphicFramePr>
        <p:xfrm>
          <a:off x="971600" y="1412776"/>
          <a:ext cx="7344816" cy="49138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624" y="0"/>
            <a:ext cx="6859788" cy="814536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華康雅宋體" pitchFamily="49" charset="-120"/>
                <a:ea typeface="華康雅宋體" pitchFamily="49" charset="-120"/>
              </a:rPr>
              <a:t>課程要求</a:t>
            </a: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473099232"/>
              </p:ext>
            </p:extLst>
          </p:nvPr>
        </p:nvGraphicFramePr>
        <p:xfrm>
          <a:off x="395536" y="908720"/>
          <a:ext cx="8352928" cy="1512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1398808632"/>
              </p:ext>
            </p:extLst>
          </p:nvPr>
        </p:nvGraphicFramePr>
        <p:xfrm>
          <a:off x="395536" y="2564904"/>
          <a:ext cx="8424936" cy="2088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304998622"/>
              </p:ext>
            </p:extLst>
          </p:nvPr>
        </p:nvGraphicFramePr>
        <p:xfrm>
          <a:off x="395536" y="4869160"/>
          <a:ext cx="8424936" cy="1872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  <p:bldGraphic spid="6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2D41D99-9F31-4E7D-955E-9E0E9B065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n w="10541" cmpd="sng">
                  <a:prstDash val="solid"/>
                </a:ln>
                <a:effectLst/>
              </a:rPr>
              <a:t>教學目標</a:t>
            </a:r>
            <a:endParaRPr lang="zh-TW" altLang="en-US" dirty="0"/>
          </a:p>
        </p:txBody>
      </p:sp>
      <p:graphicFrame>
        <p:nvGraphicFramePr>
          <p:cNvPr id="3" name="資料庫圖表 2">
            <a:extLst>
              <a:ext uri="{FF2B5EF4-FFF2-40B4-BE49-F238E27FC236}">
                <a16:creationId xmlns:a16="http://schemas.microsoft.com/office/drawing/2014/main" id="{C52AE41F-6BCD-491E-8196-D814B94259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336371"/>
              </p:ext>
            </p:extLst>
          </p:nvPr>
        </p:nvGraphicFramePr>
        <p:xfrm>
          <a:off x="1376028" y="2172369"/>
          <a:ext cx="6696744" cy="576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資料庫圖表 3">
            <a:extLst>
              <a:ext uri="{FF2B5EF4-FFF2-40B4-BE49-F238E27FC236}">
                <a16:creationId xmlns:a16="http://schemas.microsoft.com/office/drawing/2014/main" id="{36F03A1C-9420-48D3-9C04-6CEECE878D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8743622"/>
              </p:ext>
            </p:extLst>
          </p:nvPr>
        </p:nvGraphicFramePr>
        <p:xfrm>
          <a:off x="1376028" y="1381268"/>
          <a:ext cx="6696744" cy="576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5" name="資料庫圖表 4">
            <a:extLst>
              <a:ext uri="{FF2B5EF4-FFF2-40B4-BE49-F238E27FC236}">
                <a16:creationId xmlns:a16="http://schemas.microsoft.com/office/drawing/2014/main" id="{A9DB227E-F968-44D0-9573-D8D82BF651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6486432"/>
              </p:ext>
            </p:extLst>
          </p:nvPr>
        </p:nvGraphicFramePr>
        <p:xfrm>
          <a:off x="1376028" y="2951936"/>
          <a:ext cx="6796372" cy="555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6" name="資料庫圖表 5">
            <a:extLst>
              <a:ext uri="{FF2B5EF4-FFF2-40B4-BE49-F238E27FC236}">
                <a16:creationId xmlns:a16="http://schemas.microsoft.com/office/drawing/2014/main" id="{B169D7D0-CE7C-4341-AD42-58A4B4E3F2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6578693"/>
              </p:ext>
            </p:extLst>
          </p:nvPr>
        </p:nvGraphicFramePr>
        <p:xfrm>
          <a:off x="1376028" y="4507629"/>
          <a:ext cx="6696744" cy="576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7" name="資料庫圖表 6">
            <a:extLst>
              <a:ext uri="{FF2B5EF4-FFF2-40B4-BE49-F238E27FC236}">
                <a16:creationId xmlns:a16="http://schemas.microsoft.com/office/drawing/2014/main" id="{B4807430-A1C3-4ED4-949C-D7FF711D26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9264038"/>
              </p:ext>
            </p:extLst>
          </p:nvPr>
        </p:nvGraphicFramePr>
        <p:xfrm>
          <a:off x="1376361" y="3743037"/>
          <a:ext cx="6696744" cy="576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8" name="資料庫圖表 7">
            <a:extLst>
              <a:ext uri="{FF2B5EF4-FFF2-40B4-BE49-F238E27FC236}">
                <a16:creationId xmlns:a16="http://schemas.microsoft.com/office/drawing/2014/main" id="{278FD1D6-72E7-4008-B9DA-DAFE2893C2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6565452"/>
              </p:ext>
            </p:extLst>
          </p:nvPr>
        </p:nvGraphicFramePr>
        <p:xfrm>
          <a:off x="1376028" y="6052595"/>
          <a:ext cx="6696744" cy="576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graphicFrame>
        <p:nvGraphicFramePr>
          <p:cNvPr id="9" name="資料庫圖表 8">
            <a:extLst>
              <a:ext uri="{FF2B5EF4-FFF2-40B4-BE49-F238E27FC236}">
                <a16:creationId xmlns:a16="http://schemas.microsoft.com/office/drawing/2014/main" id="{F5BF8D1F-A61A-4C04-B436-749C7236A3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963332"/>
              </p:ext>
            </p:extLst>
          </p:nvPr>
        </p:nvGraphicFramePr>
        <p:xfrm>
          <a:off x="1376028" y="5313705"/>
          <a:ext cx="6696744" cy="576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2" r:lo="rId33" r:qs="rId34" r:cs="rId35"/>
          </a:graphicData>
        </a:graphic>
      </p:graphicFrame>
    </p:spTree>
    <p:extLst>
      <p:ext uri="{BB962C8B-B14F-4D97-AF65-F5344CB8AC3E}">
        <p14:creationId xmlns:p14="http://schemas.microsoft.com/office/powerpoint/2010/main" val="90255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Graphic spid="4" grpId="0">
        <p:bldAsOne/>
      </p:bldGraphic>
      <p:bldGraphic spid="5" grpId="0">
        <p:bldAsOne/>
      </p:bldGraphic>
      <p:bldGraphic spid="6" grpId="0">
        <p:bldAsOne/>
      </p:bldGraphic>
      <p:bldGraphic spid="7" grpId="0">
        <p:bldAsOne/>
      </p:bldGraphic>
      <p:bldGraphic spid="8" grpId="0">
        <p:bldAsOne/>
      </p:bldGraphic>
      <p:bldGraphic spid="9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zh-TW" alt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華康雅宋體" pitchFamily="49" charset="-120"/>
                <a:ea typeface="華康雅宋體" pitchFamily="49" charset="-120"/>
              </a:rPr>
              <a:t>課程綱要</a:t>
            </a:r>
          </a:p>
        </p:txBody>
      </p:sp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2465391933"/>
              </p:ext>
            </p:extLst>
          </p:nvPr>
        </p:nvGraphicFramePr>
        <p:xfrm>
          <a:off x="971600" y="1124744"/>
          <a:ext cx="7416824" cy="5733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76064"/>
          </a:xfrm>
        </p:spPr>
        <p:txBody>
          <a:bodyPr>
            <a:noAutofit/>
          </a:bodyPr>
          <a:lstStyle/>
          <a:p>
            <a:r>
              <a:rPr lang="zh-TW" altLang="en-US" sz="3600" dirty="0"/>
              <a:t>「心理衛生與適應」教學進度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8595811"/>
              </p:ext>
            </p:extLst>
          </p:nvPr>
        </p:nvGraphicFramePr>
        <p:xfrm>
          <a:off x="971600" y="980729"/>
          <a:ext cx="7416824" cy="5544622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2697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197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716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latin typeface="DFPNMingXBold-B5" panose="02020900000000000000" pitchFamily="18" charset="-120"/>
                          <a:ea typeface="DFPNMingXBold-B5" panose="02020900000000000000" pitchFamily="18" charset="-120"/>
                        </a:rPr>
                        <a:t>週 次</a:t>
                      </a:r>
                      <a:endParaRPr lang="zh-TW" sz="1600" kern="100" dirty="0">
                        <a:solidFill>
                          <a:schemeClr val="tx1"/>
                        </a:solidFill>
                        <a:latin typeface="DFPNMingXBold-B5" panose="02020900000000000000" pitchFamily="18" charset="-120"/>
                        <a:ea typeface="DFPNMingXBold-B5" panose="02020900000000000000" pitchFamily="18" charset="-120"/>
                        <a:cs typeface="Times New Roman"/>
                      </a:endParaRPr>
                    </a:p>
                  </a:txBody>
                  <a:tcPr marL="60960" marR="60960" marT="13335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latin typeface="DFPNMingXBold-B5" panose="02020900000000000000" pitchFamily="18" charset="-120"/>
                          <a:ea typeface="DFPNMingXBold-B5" panose="02020900000000000000" pitchFamily="18" charset="-120"/>
                        </a:rPr>
                        <a:t>教 學 進 度</a:t>
                      </a:r>
                      <a:endParaRPr lang="zh-TW" sz="1600" kern="100" dirty="0">
                        <a:solidFill>
                          <a:schemeClr val="tx1"/>
                        </a:solidFill>
                        <a:latin typeface="DFPNMingXBold-B5" panose="02020900000000000000" pitchFamily="18" charset="-120"/>
                        <a:ea typeface="DFPNMingXBold-B5" panose="02020900000000000000" pitchFamily="18" charset="-120"/>
                        <a:cs typeface="Times New Roman"/>
                      </a:endParaRPr>
                    </a:p>
                  </a:txBody>
                  <a:tcPr marL="60960" marR="60960" marT="13335" marB="0" anchor="ctr"/>
                </a:tc>
                <a:extLst>
                  <a:ext uri="{0D108BD9-81ED-4DB2-BD59-A6C34878D82A}">
                    <a16:rowId xmlns:a16="http://schemas.microsoft.com/office/drawing/2014/main" val="243871990"/>
                  </a:ext>
                </a:extLst>
              </a:tr>
              <a:tr h="287458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1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1270" indent="83820" algn="just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DFDouDouW3-B5" panose="040B0309000000000000" pitchFamily="81" charset="-120"/>
                          <a:ea typeface="DFDouDouW3-B5" panose="040B0309000000000000" pitchFamily="81" charset="-120"/>
                          <a:cs typeface="Arial" panose="020B0604020202020204" pitchFamily="34" charset="0"/>
                        </a:rPr>
                        <a:t>課程簡介與修課規定</a:t>
                      </a:r>
                      <a:endParaRPr lang="zh-TW" sz="1400" dirty="0">
                        <a:effectLst/>
                        <a:latin typeface="DFDouDouW3-B5" panose="040B0309000000000000" pitchFamily="81" charset="-120"/>
                        <a:ea typeface="DFDouDouW3-B5" panose="040B0309000000000000" pitchFamily="81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458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2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indent="83820" algn="just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DFDouDouW3-B5" panose="040B0309000000000000" pitchFamily="81" charset="-120"/>
                          <a:ea typeface="DFDouDouW3-B5" panose="040B0309000000000000" pitchFamily="81" charset="-120"/>
                          <a:cs typeface="Arial" panose="020B0604020202020204" pitchFamily="34" charset="0"/>
                        </a:rPr>
                        <a:t>心理衛生與適應緒論</a:t>
                      </a:r>
                      <a:endParaRPr lang="zh-TW" sz="1400" dirty="0">
                        <a:effectLst/>
                        <a:latin typeface="DFDouDouW3-B5" panose="040B0309000000000000" pitchFamily="81" charset="-120"/>
                        <a:ea typeface="DFDouDouW3-B5" panose="040B0309000000000000" pitchFamily="81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704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3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5080" indent="83820" algn="just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DFDouDouW3-B5" panose="040B0309000000000000" pitchFamily="81" charset="-120"/>
                          <a:ea typeface="DFDouDouW3-B5" panose="040B0309000000000000" pitchFamily="81" charset="-120"/>
                          <a:cs typeface="Arial" panose="020B0604020202020204" pitchFamily="34" charset="0"/>
                        </a:rPr>
                        <a:t>自我概念與自我成長</a:t>
                      </a:r>
                      <a:endParaRPr lang="zh-TW" sz="1400" dirty="0">
                        <a:effectLst/>
                        <a:latin typeface="DFDouDouW3-B5" panose="040B0309000000000000" pitchFamily="81" charset="-120"/>
                        <a:ea typeface="DFDouDouW3-B5" panose="040B0309000000000000" pitchFamily="81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458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4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lvl="0" indent="90805" algn="just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 err="1">
                          <a:solidFill>
                            <a:srgbClr val="000000"/>
                          </a:solidFill>
                          <a:effectLst/>
                          <a:latin typeface="DFDouDouW3-B5" panose="040B0309000000000000" pitchFamily="81" charset="-120"/>
                          <a:ea typeface="DFDouDouW3-B5" panose="040B0309000000000000" pitchFamily="81" charset="-120"/>
                          <a:cs typeface="Arial" panose="020B0604020202020204" pitchFamily="34" charset="0"/>
                        </a:rPr>
                        <a:t>人格疾患與心理適應</a:t>
                      </a:r>
                      <a:endParaRPr lang="zh-TW" sz="1400" dirty="0">
                        <a:effectLst/>
                        <a:latin typeface="DFDouDouW3-B5" panose="040B0309000000000000" pitchFamily="81" charset="-120"/>
                        <a:ea typeface="DFDouDouW3-B5" panose="040B0309000000000000" pitchFamily="81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458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5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indent="90805" algn="just">
                        <a:lnSpc>
                          <a:spcPct val="125000"/>
                        </a:lnSpc>
                        <a:buNone/>
                      </a:pPr>
                      <a:r>
                        <a:rPr lang="zh-TW" altLang="en-US" sz="1400" dirty="0">
                          <a:solidFill>
                            <a:srgbClr val="C00000"/>
                          </a:solidFill>
                          <a:effectLst/>
                          <a:latin typeface="DFDouDouW3-B5" panose="040B0309000000000000" pitchFamily="81" charset="-120"/>
                          <a:ea typeface="DFDouDouW3-B5" panose="040B0309000000000000" pitchFamily="81" charset="-120"/>
                          <a:cs typeface="Arial" panose="020B0604020202020204" pitchFamily="34" charset="0"/>
                        </a:rPr>
                        <a:t>圌慶日</a:t>
                      </a:r>
                      <a:r>
                        <a:rPr lang="zh-TW" sz="1400" dirty="0">
                          <a:solidFill>
                            <a:srgbClr val="C00000"/>
                          </a:solidFill>
                          <a:effectLst/>
                          <a:latin typeface="DFDouDouW3-B5" panose="040B0309000000000000" pitchFamily="81" charset="-120"/>
                          <a:ea typeface="DFDouDouW3-B5" panose="040B0309000000000000" pitchFamily="81" charset="-120"/>
                          <a:cs typeface="Arial" panose="020B0604020202020204" pitchFamily="34" charset="0"/>
                        </a:rPr>
                        <a:t>放假</a:t>
                      </a:r>
                      <a:endParaRPr lang="zh-TW" sz="1400" dirty="0">
                        <a:effectLst/>
                        <a:latin typeface="DFDouDouW3-B5" panose="040B0309000000000000" pitchFamily="81" charset="-120"/>
                        <a:ea typeface="DFDouDouW3-B5" panose="040B0309000000000000" pitchFamily="81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458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6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2540" indent="83820" algn="just">
                        <a:lnSpc>
                          <a:spcPct val="125000"/>
                        </a:lnSpc>
                        <a:buNone/>
                      </a:pPr>
                      <a:r>
                        <a:rPr lang="en-US" altLang="zh-TW" sz="1400" kern="1200" dirty="0" err="1">
                          <a:solidFill>
                            <a:srgbClr val="0000FF"/>
                          </a:solidFill>
                          <a:effectLst/>
                          <a:latin typeface="DFDouDouW3-B5" panose="040B0309000000000000" pitchFamily="81" charset="-120"/>
                          <a:ea typeface="DFDouDouW3-B5" panose="040B0309000000000000" pitchFamily="81" charset="-120"/>
                          <a:cs typeface="Arial" panose="020B0604020202020204" pitchFamily="34" charset="0"/>
                        </a:rPr>
                        <a:t>身心疾患分組報告</a:t>
                      </a:r>
                      <a:endParaRPr lang="zh-TW" sz="1400" dirty="0">
                        <a:effectLst/>
                        <a:latin typeface="DFDouDouW3-B5" panose="040B0309000000000000" pitchFamily="81" charset="-120"/>
                        <a:ea typeface="DFDouDouW3-B5" panose="040B0309000000000000" pitchFamily="81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458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7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indent="83820" algn="just">
                        <a:lnSpc>
                          <a:spcPct val="125000"/>
                        </a:lnSpc>
                        <a:buNone/>
                      </a:pPr>
                      <a:r>
                        <a:rPr lang="zh-TW" sz="1400" dirty="0">
                          <a:solidFill>
                            <a:srgbClr val="000000"/>
                          </a:solidFill>
                          <a:effectLst/>
                          <a:latin typeface="DFDouDouW3-B5" panose="040B0309000000000000" pitchFamily="81" charset="-120"/>
                          <a:ea typeface="DFDouDouW3-B5" panose="040B0309000000000000" pitchFamily="81" charset="-120"/>
                          <a:cs typeface="Arial" panose="020B0604020202020204" pitchFamily="34" charset="0"/>
                        </a:rPr>
                        <a:t>異常行為與治療</a:t>
                      </a:r>
                      <a:endParaRPr lang="zh-TW" sz="1400" dirty="0">
                        <a:effectLst/>
                        <a:latin typeface="DFDouDouW3-B5" panose="040B0309000000000000" pitchFamily="81" charset="-120"/>
                        <a:ea typeface="DFDouDouW3-B5" panose="040B0309000000000000" pitchFamily="81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458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8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indent="83820" algn="just">
                        <a:lnSpc>
                          <a:spcPct val="115000"/>
                        </a:lnSpc>
                        <a:buNone/>
                      </a:pPr>
                      <a:r>
                        <a:rPr lang="zh-TW" sz="1400">
                          <a:solidFill>
                            <a:srgbClr val="000000"/>
                          </a:solidFill>
                          <a:effectLst/>
                          <a:latin typeface="DFDouDouW3-B5" panose="040B0309000000000000" pitchFamily="81" charset="-120"/>
                          <a:ea typeface="DFDouDouW3-B5" panose="040B0309000000000000" pitchFamily="81" charset="-120"/>
                          <a:cs typeface="Arial" panose="020B0604020202020204" pitchFamily="34" charset="0"/>
                        </a:rPr>
                        <a:t>焦慮疾患與與預防因應</a:t>
                      </a:r>
                      <a:endParaRPr lang="zh-TW" sz="1400">
                        <a:effectLst/>
                        <a:latin typeface="DFDouDouW3-B5" panose="040B0309000000000000" pitchFamily="81" charset="-120"/>
                        <a:ea typeface="DFDouDouW3-B5" panose="040B0309000000000000" pitchFamily="81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7458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9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indent="85725" algn="just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DFDouDouW3-B5" panose="040B0309000000000000" pitchFamily="81" charset="-120"/>
                          <a:ea typeface="DFDouDouW3-B5" panose="040B0309000000000000" pitchFamily="81" charset="-120"/>
                          <a:cs typeface="Arial" panose="020B0604020202020204" pitchFamily="34" charset="0"/>
                        </a:rPr>
                        <a:t>期中評量</a:t>
                      </a:r>
                      <a:endParaRPr lang="zh-TW" sz="1400" dirty="0">
                        <a:effectLst/>
                        <a:latin typeface="DFDouDouW3-B5" panose="040B0309000000000000" pitchFamily="81" charset="-120"/>
                        <a:ea typeface="DFDouDouW3-B5" panose="040B0309000000000000" pitchFamily="81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9688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10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indent="77470" algn="just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DFDouDouW3-B5" panose="040B0309000000000000" pitchFamily="81" charset="-120"/>
                          <a:ea typeface="DFDouDouW3-B5" panose="040B0309000000000000" pitchFamily="81" charset="-120"/>
                          <a:cs typeface="Arial" panose="020B0604020202020204" pitchFamily="34" charset="0"/>
                        </a:rPr>
                        <a:t>憂鬱與預防因應</a:t>
                      </a:r>
                      <a:endParaRPr lang="zh-TW" sz="1400" dirty="0">
                        <a:effectLst/>
                        <a:latin typeface="DFDouDouW3-B5" panose="040B0309000000000000" pitchFamily="81" charset="-120"/>
                        <a:ea typeface="DFDouDouW3-B5" panose="040B0309000000000000" pitchFamily="81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7458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11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indent="77470" algn="just">
                        <a:lnSpc>
                          <a:spcPct val="115000"/>
                        </a:lnSpc>
                        <a:buNone/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DFDouDouW3-B5" panose="040B0309000000000000" pitchFamily="81" charset="-120"/>
                          <a:ea typeface="DFDouDouW3-B5" panose="040B0309000000000000" pitchFamily="81" charset="-120"/>
                          <a:cs typeface="Arial" panose="020B0604020202020204" pitchFamily="34" charset="0"/>
                        </a:rPr>
                        <a:t>自傷認識與自殺處遇</a:t>
                      </a:r>
                      <a:endParaRPr lang="zh-TW" sz="1400">
                        <a:effectLst/>
                        <a:latin typeface="DFDouDouW3-B5" panose="040B0309000000000000" pitchFamily="81" charset="-120"/>
                        <a:ea typeface="DFDouDouW3-B5" panose="040B0309000000000000" pitchFamily="81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1919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12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indent="77470" algn="just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DFDouDouW3-B5" panose="040B0309000000000000" pitchFamily="81" charset="-120"/>
                          <a:ea typeface="DFDouDouW3-B5" panose="040B0309000000000000" pitchFamily="81" charset="-120"/>
                          <a:cs typeface="Arial" panose="020B0604020202020204" pitchFamily="34" charset="0"/>
                        </a:rPr>
                        <a:t>挫折與預防因應</a:t>
                      </a:r>
                      <a:endParaRPr lang="zh-TW" sz="1400" dirty="0">
                        <a:effectLst/>
                        <a:latin typeface="DFDouDouW3-B5" panose="040B0309000000000000" pitchFamily="81" charset="-120"/>
                        <a:ea typeface="DFDouDouW3-B5" panose="040B0309000000000000" pitchFamily="81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7458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13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lvl="0" indent="7747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200" dirty="0">
                          <a:solidFill>
                            <a:srgbClr val="0000FF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數位時代社交危機</a:t>
                      </a:r>
                      <a:r>
                        <a:rPr lang="en-US" altLang="zh-TW" sz="1400" kern="1200" dirty="0" err="1">
                          <a:solidFill>
                            <a:srgbClr val="0000FF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分組報告</a:t>
                      </a:r>
                      <a:endParaRPr lang="zh-TW" sz="1400" dirty="0">
                        <a:effectLst/>
                        <a:latin typeface="DFDouDouW3-B5" panose="040B0309000000000000" pitchFamily="81" charset="-120"/>
                        <a:ea typeface="DFDouDouW3-B5" panose="040B0309000000000000" pitchFamily="81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7458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14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indent="77470" algn="just">
                        <a:lnSpc>
                          <a:spcPct val="115000"/>
                        </a:lnSpc>
                        <a:buNone/>
                      </a:pPr>
                      <a:r>
                        <a:rPr lang="zh-TW" sz="1400" kern="1200" dirty="0">
                          <a:solidFill>
                            <a:srgbClr val="000000"/>
                          </a:solidFill>
                          <a:effectLst/>
                          <a:latin typeface="DFDouDouW3-B5" panose="040B0309000000000000" pitchFamily="81" charset="-120"/>
                          <a:ea typeface="DFDouDouW3-B5" panose="040B0309000000000000" pitchFamily="81" charset="-120"/>
                          <a:cs typeface="Arial" panose="020B0604020202020204" pitchFamily="34" charset="0"/>
                        </a:rPr>
                        <a:t>憤怒、攻擊與預防因應</a:t>
                      </a:r>
                      <a:endParaRPr lang="zh-TW" sz="1400" dirty="0">
                        <a:effectLst/>
                        <a:latin typeface="DFDouDouW3-B5" panose="040B0309000000000000" pitchFamily="81" charset="-120"/>
                        <a:ea typeface="DFDouDouW3-B5" panose="040B0309000000000000" pitchFamily="81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7458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15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indent="77470" algn="just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DFDouDouW3-B5" panose="040B0309000000000000" pitchFamily="81" charset="-120"/>
                          <a:ea typeface="DFDouDouW3-B5" panose="040B0309000000000000" pitchFamily="81" charset="-120"/>
                          <a:cs typeface="Arial" panose="020B0604020202020204" pitchFamily="34" charset="0"/>
                        </a:rPr>
                        <a:t>壓力管理與調適因應</a:t>
                      </a:r>
                      <a:endParaRPr lang="zh-TW" sz="1400" dirty="0">
                        <a:effectLst/>
                        <a:latin typeface="DFDouDouW3-B5" panose="040B0309000000000000" pitchFamily="81" charset="-120"/>
                        <a:ea typeface="DFDouDouW3-B5" panose="040B0309000000000000" pitchFamily="81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3738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16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indent="77470" algn="just">
                        <a:buNone/>
                      </a:pPr>
                      <a:r>
                        <a:rPr lang="zh-TW" sz="1400" kern="1200" dirty="0">
                          <a:solidFill>
                            <a:srgbClr val="000000"/>
                          </a:solidFill>
                          <a:effectLst/>
                          <a:latin typeface="DFDouDouW3-B5" panose="040B0309000000000000" pitchFamily="81" charset="-120"/>
                          <a:ea typeface="DFDouDouW3-B5" panose="040B0309000000000000" pitchFamily="81" charset="-120"/>
                          <a:cs typeface="Arial" panose="020B0604020202020204" pitchFamily="34" charset="0"/>
                        </a:rPr>
                        <a:t>暴力災難與心理適應</a:t>
                      </a:r>
                      <a:endParaRPr lang="zh-TW" sz="1400" dirty="0">
                        <a:effectLst/>
                        <a:latin typeface="DFDouDouW3-B5" panose="040B0309000000000000" pitchFamily="81" charset="-120"/>
                        <a:ea typeface="DFDouDouW3-B5" panose="040B0309000000000000" pitchFamily="81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7458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17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indent="84455" algn="just">
                        <a:lnSpc>
                          <a:spcPct val="115000"/>
                        </a:lnSpc>
                        <a:buNone/>
                      </a:pPr>
                      <a:r>
                        <a:rPr lang="zh-TW" altLang="en-US" sz="1400" dirty="0">
                          <a:solidFill>
                            <a:srgbClr val="C00000"/>
                          </a:solidFill>
                          <a:effectLst/>
                          <a:latin typeface="DFDouDouW3-B5" panose="040B0309000000000000" pitchFamily="81" charset="-120"/>
                          <a:ea typeface="DFDouDouW3-B5" panose="040B0309000000000000" pitchFamily="81" charset="-120"/>
                          <a:cs typeface="Arial" panose="020B0604020202020204" pitchFamily="34" charset="0"/>
                        </a:rPr>
                        <a:t>元旦補假</a:t>
                      </a:r>
                      <a:endParaRPr lang="zh-TW" sz="1400" dirty="0">
                        <a:effectLst/>
                        <a:latin typeface="DFDouDouW3-B5" panose="040B0309000000000000" pitchFamily="81" charset="-120"/>
                        <a:ea typeface="DFDouDouW3-B5" panose="040B0309000000000000" pitchFamily="81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7458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18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27000" indent="-33655" algn="just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DFDouDouW3-B5" panose="040B0309000000000000" pitchFamily="81" charset="-120"/>
                          <a:ea typeface="DFDouDouW3-B5" panose="040B0309000000000000" pitchFamily="81" charset="-120"/>
                          <a:cs typeface="Arial" panose="020B0604020202020204" pitchFamily="34" charset="0"/>
                        </a:rPr>
                        <a:t>彈性教學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DFDouDouW3-B5" panose="040B0309000000000000" pitchFamily="81" charset="-120"/>
                          <a:ea typeface="DFDouDouW3-B5" panose="040B0309000000000000" pitchFamily="81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lang="zh-TW" altLang="en-US" sz="1400" dirty="0">
                          <a:solidFill>
                            <a:srgbClr val="000000"/>
                          </a:solidFill>
                          <a:effectLst/>
                          <a:latin typeface="DFDouDouW3-B5" panose="040B0309000000000000" pitchFamily="81" charset="-120"/>
                          <a:ea typeface="DFDouDouW3-B5" panose="040B0309000000000000" pitchFamily="81" charset="-120"/>
                          <a:cs typeface="Arial" panose="020B0604020202020204" pitchFamily="34" charset="0"/>
                        </a:rPr>
                        <a:t>期末評量</a:t>
                      </a:r>
                      <a:endParaRPr lang="zh-TW" sz="1400" dirty="0">
                        <a:effectLst/>
                        <a:latin typeface="DFDouDouW3-B5" panose="040B0309000000000000" pitchFamily="81" charset="-120"/>
                        <a:ea typeface="DFDouDouW3-B5" panose="040B0309000000000000" pitchFamily="81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lvl="0"/>
            <a:r>
              <a:rPr lang="zh-TW" altLang="en-US" dirty="0"/>
              <a:t>授課方法</a:t>
            </a: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1873906217"/>
              </p:ext>
            </p:extLst>
          </p:nvPr>
        </p:nvGraphicFramePr>
        <p:xfrm>
          <a:off x="1115616" y="1268760"/>
          <a:ext cx="741682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/>
            <a:r>
              <a:rPr lang="zh-TW" alt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華康雅宋體" pitchFamily="49" charset="-120"/>
                <a:ea typeface="華康雅宋體" pitchFamily="49" charset="-120"/>
              </a:rPr>
              <a:t>評量標準</a:t>
            </a: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3945098995"/>
              </p:ext>
            </p:extLst>
          </p:nvPr>
        </p:nvGraphicFramePr>
        <p:xfrm>
          <a:off x="0" y="1700808"/>
          <a:ext cx="4071934" cy="3786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3614729874"/>
              </p:ext>
            </p:extLst>
          </p:nvPr>
        </p:nvGraphicFramePr>
        <p:xfrm>
          <a:off x="4139952" y="1700808"/>
          <a:ext cx="4824536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期中與期末評量</a:t>
            </a:r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2455342585"/>
              </p:ext>
            </p:extLst>
          </p:nvPr>
        </p:nvGraphicFramePr>
        <p:xfrm>
          <a:off x="1187624" y="1397000"/>
          <a:ext cx="7128792" cy="498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en-US" dirty="0"/>
              <a:t>出席與課堂參與</a:t>
            </a:r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1726276514"/>
              </p:ext>
            </p:extLst>
          </p:nvPr>
        </p:nvGraphicFramePr>
        <p:xfrm>
          <a:off x="1043608" y="1340768"/>
          <a:ext cx="7488832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個人作業</a:t>
            </a:r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1044155236"/>
              </p:ext>
            </p:extLst>
          </p:nvPr>
        </p:nvGraphicFramePr>
        <p:xfrm>
          <a:off x="971600" y="908720"/>
          <a:ext cx="7704856" cy="1080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3499333597"/>
              </p:ext>
            </p:extLst>
          </p:nvPr>
        </p:nvGraphicFramePr>
        <p:xfrm>
          <a:off x="899592" y="2132856"/>
          <a:ext cx="7704856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Common_ID01">
  <a:themeElements>
    <a:clrScheme name="Firelight">
      <a:dk1>
        <a:sysClr val="windowText" lastClr="000000"/>
      </a:dk1>
      <a:lt1>
        <a:sysClr val="window" lastClr="FFFFFF"/>
      </a:lt1>
      <a:dk2>
        <a:srgbClr val="9F1C00"/>
      </a:dk2>
      <a:lt2>
        <a:srgbClr val="EEECE1"/>
      </a:lt2>
      <a:accent1>
        <a:srgbClr val="FF881F"/>
      </a:accent1>
      <a:accent2>
        <a:srgbClr val="771C00"/>
      </a:accent2>
      <a:accent3>
        <a:srgbClr val="576A2C"/>
      </a:accent3>
      <a:accent4>
        <a:srgbClr val="A24D00"/>
      </a:accent4>
      <a:accent5>
        <a:srgbClr val="244872"/>
      </a:accent5>
      <a:accent6>
        <a:srgbClr val="5E341C"/>
      </a:accent6>
      <a:hlink>
        <a:srgbClr val="FF912E"/>
      </a:hlink>
      <a:folHlink>
        <a:srgbClr val="B5CB83"/>
      </a:folHlink>
    </a:clrScheme>
    <a:fontScheme name="神韻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華麗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花卉</Template>
  <TotalTime>3197</TotalTime>
  <Words>987</Words>
  <Application>Microsoft Office PowerPoint</Application>
  <PresentationFormat>如螢幕大小 (4:3)</PresentationFormat>
  <Paragraphs>131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22" baseType="lpstr">
      <vt:lpstr>DFDouDouW3-B5</vt:lpstr>
      <vt:lpstr>標楷體</vt:lpstr>
      <vt:lpstr>標楷體</vt:lpstr>
      <vt:lpstr>華康新特明體</vt:lpstr>
      <vt:lpstr>DFPNMingXBold-B5</vt:lpstr>
      <vt:lpstr>華康雅宋體</vt:lpstr>
      <vt:lpstr>Arial</vt:lpstr>
      <vt:lpstr>Calibri</vt:lpstr>
      <vt:lpstr>Century Gothic</vt:lpstr>
      <vt:lpstr>Monotype Corsiva</vt:lpstr>
      <vt:lpstr>Common_ID01</vt:lpstr>
      <vt:lpstr>心理衛生與適應</vt:lpstr>
      <vt:lpstr>教學目標</vt:lpstr>
      <vt:lpstr>課程綱要</vt:lpstr>
      <vt:lpstr>「心理衛生與適應」教學進度</vt:lpstr>
      <vt:lpstr>授課方法</vt:lpstr>
      <vt:lpstr>評量標準</vt:lpstr>
      <vt:lpstr>期中與期末評量</vt:lpstr>
      <vt:lpstr>出席與課堂參與</vt:lpstr>
      <vt:lpstr>個人作業</vt:lpstr>
      <vt:lpstr>主要參考資料</vt:lpstr>
      <vt:lpstr>課程要求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婚姻與家庭</dc:title>
  <dc:creator>user</dc:creator>
  <cp:lastModifiedBy>怡華 陳</cp:lastModifiedBy>
  <cp:revision>219</cp:revision>
  <dcterms:created xsi:type="dcterms:W3CDTF">2009-02-17T06:14:25Z</dcterms:created>
  <dcterms:modified xsi:type="dcterms:W3CDTF">2026-08-04T12:22:15Z</dcterms:modified>
</cp:coreProperties>
</file>