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91" r:id="rId2"/>
    <p:sldId id="258" r:id="rId3"/>
    <p:sldId id="259" r:id="rId4"/>
    <p:sldId id="260" r:id="rId5"/>
    <p:sldId id="320" r:id="rId6"/>
    <p:sldId id="281" r:id="rId7"/>
    <p:sldId id="263" r:id="rId8"/>
    <p:sldId id="296" r:id="rId9"/>
    <p:sldId id="283" r:id="rId10"/>
    <p:sldId id="285" r:id="rId11"/>
    <p:sldId id="307" r:id="rId12"/>
  </p:sldIdLst>
  <p:sldSz cx="9144000" cy="6858000" type="screen4x3"/>
  <p:notesSz cx="9144000" cy="6858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佈景主題樣式 1 - 輔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174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diagrams/_rels/data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iagrams/_rels/data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diagrams/_rels/data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diagrams/_rels/drawing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diagrams/_rels/drawing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iagrams/_rels/drawing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diagrams/_rels/drawing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diagrams/_rels/drawing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FB8CF3-AEC6-4013-985E-5A65C96EABDC}" type="doc">
      <dgm:prSet loTypeId="urn:microsoft.com/office/officeart/2005/8/layout/vList3" loCatId="list" qsTypeId="urn:microsoft.com/office/officeart/2005/8/quickstyle/3d2#1" qsCatId="3D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536E74A1-4BA2-4E38-9FFD-FFF5A7E1FF26}">
      <dgm:prSet phldrT="[文字]" custT="1"/>
      <dgm:spPr/>
      <dgm:t>
        <a:bodyPr/>
        <a:lstStyle/>
        <a:p>
          <a:pPr marL="0" indent="174625" algn="just"/>
          <a:r>
            <a:rPr lang="en-US" sz="1800" dirty="0">
              <a:latin typeface="華康新特明體" pitchFamily="49" charset="-120"/>
              <a:ea typeface="華康新特明體" pitchFamily="49" charset="-120"/>
            </a:rPr>
            <a:t>(1)</a:t>
          </a:r>
          <a:r>
            <a:rPr lang="zh-TW" sz="1800" dirty="0">
              <a:latin typeface="華康新特明體" pitchFamily="49" charset="-120"/>
              <a:ea typeface="華康新特明體" pitchFamily="49" charset="-120"/>
            </a:rPr>
            <a:t>提供學生瞭解生涯發展與規劃相關理論與概念</a:t>
          </a:r>
          <a:endParaRPr lang="zh-TW" altLang="en-US" sz="1800" b="0" dirty="0">
            <a:latin typeface="華康新特明體" pitchFamily="49" charset="-120"/>
            <a:ea typeface="華康新特明體" pitchFamily="49" charset="-120"/>
          </a:endParaRPr>
        </a:p>
      </dgm:t>
    </dgm:pt>
    <dgm:pt modelId="{3154A74B-75B6-49E3-AFA3-528C5C42A8F1}" type="parTrans" cxnId="{BAF5D836-C36A-496A-B76A-EA6516EFA2D2}">
      <dgm:prSet/>
      <dgm:spPr/>
      <dgm:t>
        <a:bodyPr/>
        <a:lstStyle/>
        <a:p>
          <a:pPr algn="just"/>
          <a:endParaRPr lang="zh-TW" altLang="en-US" sz="1800" b="0">
            <a:latin typeface="華康新特明體" pitchFamily="49" charset="-120"/>
            <a:ea typeface="華康新特明體" pitchFamily="49" charset="-120"/>
          </a:endParaRPr>
        </a:p>
      </dgm:t>
    </dgm:pt>
    <dgm:pt modelId="{D5C74358-FBC5-4D8A-8BEE-18B3C8F71BD5}" type="sibTrans" cxnId="{BAF5D836-C36A-496A-B76A-EA6516EFA2D2}">
      <dgm:prSet/>
      <dgm:spPr/>
      <dgm:t>
        <a:bodyPr/>
        <a:lstStyle/>
        <a:p>
          <a:pPr algn="just"/>
          <a:endParaRPr lang="zh-TW" altLang="en-US" sz="1800" b="0">
            <a:latin typeface="華康新特明體" pitchFamily="49" charset="-120"/>
            <a:ea typeface="華康新特明體" pitchFamily="49" charset="-120"/>
          </a:endParaRPr>
        </a:p>
      </dgm:t>
    </dgm:pt>
    <dgm:pt modelId="{5063C6E0-3CD7-4F1C-8322-A4097AF30161}">
      <dgm:prSet custT="1"/>
      <dgm:spPr/>
      <dgm:t>
        <a:bodyPr/>
        <a:lstStyle/>
        <a:p>
          <a:pPr marL="0" indent="174625" algn="just"/>
          <a:r>
            <a:rPr lang="en-US" sz="1800" dirty="0">
              <a:latin typeface="華康新特明體" pitchFamily="49" charset="-120"/>
              <a:ea typeface="華康新特明體" pitchFamily="49" charset="-120"/>
            </a:rPr>
            <a:t>(2)</a:t>
          </a:r>
          <a:r>
            <a:rPr lang="zh-TW" sz="1800" dirty="0">
              <a:latin typeface="華康新特明體" pitchFamily="49" charset="-120"/>
              <a:ea typeface="華康新特明體" pitchFamily="49" charset="-120"/>
            </a:rPr>
            <a:t>協助學生運用生涯發展與規劃理論於實務工作</a:t>
          </a:r>
        </a:p>
      </dgm:t>
    </dgm:pt>
    <dgm:pt modelId="{EA2525B1-0EC9-4BB2-8303-EF3A1FD61651}" type="parTrans" cxnId="{9CE0078C-03EE-49A0-BE80-9D6DCE808D19}">
      <dgm:prSet/>
      <dgm:spPr/>
      <dgm:t>
        <a:bodyPr/>
        <a:lstStyle/>
        <a:p>
          <a:pPr algn="just"/>
          <a:endParaRPr lang="zh-TW" altLang="en-US" sz="1800">
            <a:latin typeface="華康新特明體" pitchFamily="49" charset="-120"/>
            <a:ea typeface="華康新特明體" pitchFamily="49" charset="-120"/>
          </a:endParaRPr>
        </a:p>
      </dgm:t>
    </dgm:pt>
    <dgm:pt modelId="{AB9AABE5-C0CC-42FE-BDD6-218598021ECD}" type="sibTrans" cxnId="{9CE0078C-03EE-49A0-BE80-9D6DCE808D19}">
      <dgm:prSet/>
      <dgm:spPr/>
      <dgm:t>
        <a:bodyPr/>
        <a:lstStyle/>
        <a:p>
          <a:pPr algn="just"/>
          <a:endParaRPr lang="zh-TW" altLang="en-US" sz="1800">
            <a:latin typeface="華康新特明體" pitchFamily="49" charset="-120"/>
            <a:ea typeface="華康新特明體" pitchFamily="49" charset="-120"/>
          </a:endParaRPr>
        </a:p>
      </dgm:t>
    </dgm:pt>
    <dgm:pt modelId="{764EC2F3-E94B-4A7B-B7FA-AF4460C39F67}">
      <dgm:prSet custT="1"/>
      <dgm:spPr/>
      <dgm:t>
        <a:bodyPr/>
        <a:lstStyle/>
        <a:p>
          <a:pPr marL="0" indent="174625" algn="just"/>
          <a:r>
            <a:rPr lang="en-US" sz="1800" dirty="0">
              <a:latin typeface="華康新特明體" pitchFamily="49" charset="-120"/>
              <a:ea typeface="華康新特明體" pitchFamily="49" charset="-120"/>
            </a:rPr>
            <a:t>(3)</a:t>
          </a:r>
          <a:r>
            <a:rPr lang="zh-TW" sz="1800" dirty="0">
              <a:latin typeface="華康新特明體" pitchFamily="49" charset="-120"/>
              <a:ea typeface="華康新特明體" pitchFamily="49" charset="-120"/>
            </a:rPr>
            <a:t>培養學生具備實踐生涯發展與規劃的各項知能</a:t>
          </a:r>
        </a:p>
      </dgm:t>
    </dgm:pt>
    <dgm:pt modelId="{2CF80876-7763-4334-81C6-7BBFF25DDDA9}" type="parTrans" cxnId="{D5B108B2-30F8-46A9-94AA-13916E08BA5E}">
      <dgm:prSet/>
      <dgm:spPr/>
      <dgm:t>
        <a:bodyPr/>
        <a:lstStyle/>
        <a:p>
          <a:pPr algn="just"/>
          <a:endParaRPr lang="zh-TW" altLang="en-US" sz="1800">
            <a:latin typeface="華康新特明體" pitchFamily="49" charset="-120"/>
            <a:ea typeface="華康新特明體" pitchFamily="49" charset="-120"/>
          </a:endParaRPr>
        </a:p>
      </dgm:t>
    </dgm:pt>
    <dgm:pt modelId="{6A886F36-4091-4EE7-9D36-BBB30F4B2DEE}" type="sibTrans" cxnId="{D5B108B2-30F8-46A9-94AA-13916E08BA5E}">
      <dgm:prSet/>
      <dgm:spPr/>
      <dgm:t>
        <a:bodyPr/>
        <a:lstStyle/>
        <a:p>
          <a:pPr algn="just"/>
          <a:endParaRPr lang="zh-TW" altLang="en-US" sz="1800">
            <a:latin typeface="華康新特明體" pitchFamily="49" charset="-120"/>
            <a:ea typeface="華康新特明體" pitchFamily="49" charset="-120"/>
          </a:endParaRPr>
        </a:p>
      </dgm:t>
    </dgm:pt>
    <dgm:pt modelId="{110C51AD-0625-4DC1-9785-CD14AB6D266C}">
      <dgm:prSet custT="1"/>
      <dgm:spPr/>
      <dgm:t>
        <a:bodyPr/>
        <a:lstStyle/>
        <a:p>
          <a:pPr marL="0" indent="174625" algn="just"/>
          <a:r>
            <a:rPr lang="en-US" sz="1800" dirty="0">
              <a:latin typeface="華康新特明體" pitchFamily="49" charset="-120"/>
              <a:ea typeface="華康新特明體" pitchFamily="49" charset="-120"/>
            </a:rPr>
            <a:t>(4)</a:t>
          </a:r>
          <a:r>
            <a:rPr lang="zh-TW" sz="1800" dirty="0">
              <a:latin typeface="華康新特明體" pitchFamily="49" charset="-120"/>
              <a:ea typeface="華康新特明體" pitchFamily="49" charset="-120"/>
            </a:rPr>
            <a:t>幫助學生建立正確生涯目標發展適宜生涯藍圖</a:t>
          </a:r>
        </a:p>
      </dgm:t>
    </dgm:pt>
    <dgm:pt modelId="{D5372DEB-BEA2-4113-84B7-E011F76B13CF}" type="parTrans" cxnId="{12C26F78-E3ED-4351-AE7B-8CFBE2AC3AB8}">
      <dgm:prSet/>
      <dgm:spPr/>
      <dgm:t>
        <a:bodyPr/>
        <a:lstStyle/>
        <a:p>
          <a:pPr algn="just"/>
          <a:endParaRPr lang="zh-TW" altLang="en-US" sz="1800">
            <a:latin typeface="華康新特明體" pitchFamily="49" charset="-120"/>
            <a:ea typeface="華康新特明體" pitchFamily="49" charset="-120"/>
          </a:endParaRPr>
        </a:p>
      </dgm:t>
    </dgm:pt>
    <dgm:pt modelId="{F3A173F6-7BE7-4CB9-A82C-375A2A0B44B1}" type="sibTrans" cxnId="{12C26F78-E3ED-4351-AE7B-8CFBE2AC3AB8}">
      <dgm:prSet/>
      <dgm:spPr/>
      <dgm:t>
        <a:bodyPr/>
        <a:lstStyle/>
        <a:p>
          <a:pPr algn="just"/>
          <a:endParaRPr lang="zh-TW" altLang="en-US" sz="1800">
            <a:latin typeface="華康新特明體" pitchFamily="49" charset="-120"/>
            <a:ea typeface="華康新特明體" pitchFamily="49" charset="-120"/>
          </a:endParaRPr>
        </a:p>
      </dgm:t>
    </dgm:pt>
    <dgm:pt modelId="{A70802A8-ADF7-48F9-988E-E54B93009003}">
      <dgm:prSet custT="1"/>
      <dgm:spPr/>
      <dgm:t>
        <a:bodyPr/>
        <a:lstStyle/>
        <a:p>
          <a:pPr marL="0" indent="174625" algn="just"/>
          <a:r>
            <a:rPr lang="en-US" sz="1800" dirty="0">
              <a:latin typeface="華康新特明體" pitchFamily="49" charset="-120"/>
              <a:ea typeface="華康新特明體" pitchFamily="49" charset="-120"/>
            </a:rPr>
            <a:t>(5)</a:t>
          </a:r>
          <a:r>
            <a:rPr lang="zh-TW" sz="1800" dirty="0">
              <a:latin typeface="華康新特明體" pitchFamily="49" charset="-120"/>
              <a:ea typeface="華康新特明體" pitchFamily="49" charset="-120"/>
            </a:rPr>
            <a:t>引導學生能運用所學幫助他人做適當生涯規劃</a:t>
          </a:r>
        </a:p>
      </dgm:t>
    </dgm:pt>
    <dgm:pt modelId="{83692535-C18C-48AA-B89B-3D1F0393DC60}" type="parTrans" cxnId="{0715E8E3-417C-4F61-B607-94505187CB7F}">
      <dgm:prSet/>
      <dgm:spPr/>
      <dgm:t>
        <a:bodyPr/>
        <a:lstStyle/>
        <a:p>
          <a:pPr algn="just"/>
          <a:endParaRPr lang="zh-TW" altLang="en-US" sz="1800">
            <a:latin typeface="華康新特明體" pitchFamily="49" charset="-120"/>
            <a:ea typeface="華康新特明體" pitchFamily="49" charset="-120"/>
          </a:endParaRPr>
        </a:p>
      </dgm:t>
    </dgm:pt>
    <dgm:pt modelId="{A439FDAB-0C2B-45E7-A498-22E02C5C00A8}" type="sibTrans" cxnId="{0715E8E3-417C-4F61-B607-94505187CB7F}">
      <dgm:prSet/>
      <dgm:spPr/>
      <dgm:t>
        <a:bodyPr/>
        <a:lstStyle/>
        <a:p>
          <a:pPr algn="just"/>
          <a:endParaRPr lang="zh-TW" altLang="en-US" sz="1800">
            <a:latin typeface="華康新特明體" pitchFamily="49" charset="-120"/>
            <a:ea typeface="華康新特明體" pitchFamily="49" charset="-120"/>
          </a:endParaRPr>
        </a:p>
      </dgm:t>
    </dgm:pt>
    <dgm:pt modelId="{077A9955-AF6F-4F89-95D3-355243F4BC28}">
      <dgm:prSet custT="1"/>
      <dgm:spPr/>
      <dgm:t>
        <a:bodyPr/>
        <a:lstStyle/>
        <a:p>
          <a:pPr marL="0" indent="174625" algn="just"/>
          <a:r>
            <a:rPr lang="en-US" sz="1800" dirty="0">
              <a:latin typeface="華康新特明體" pitchFamily="49" charset="-120"/>
              <a:ea typeface="華康新特明體" pitchFamily="49" charset="-120"/>
            </a:rPr>
            <a:t>(6)</a:t>
          </a:r>
          <a:r>
            <a:rPr lang="zh-TW" sz="1800" dirty="0">
              <a:latin typeface="華康新特明體" pitchFamily="49" charset="-120"/>
              <a:ea typeface="華康新特明體" pitchFamily="49" charset="-120"/>
            </a:rPr>
            <a:t>培養學生面對生涯發展中可能遭遇的困境並找出因應之道</a:t>
          </a:r>
          <a:endParaRPr lang="zh-TW" altLang="en-US" sz="1800" dirty="0">
            <a:latin typeface="華康新特明體" pitchFamily="49" charset="-120"/>
            <a:ea typeface="華康新特明體" pitchFamily="49" charset="-120"/>
          </a:endParaRPr>
        </a:p>
      </dgm:t>
    </dgm:pt>
    <dgm:pt modelId="{DE06AD8A-E94E-4C08-BAC5-4E53CA2DE70F}" type="parTrans" cxnId="{A496FAAF-9ABB-4A60-A469-DB1049940C23}">
      <dgm:prSet/>
      <dgm:spPr/>
      <dgm:t>
        <a:bodyPr/>
        <a:lstStyle/>
        <a:p>
          <a:pPr algn="just"/>
          <a:endParaRPr lang="zh-TW" altLang="en-US" sz="1800">
            <a:latin typeface="華康新特明體" pitchFamily="49" charset="-120"/>
            <a:ea typeface="華康新特明體" pitchFamily="49" charset="-120"/>
          </a:endParaRPr>
        </a:p>
      </dgm:t>
    </dgm:pt>
    <dgm:pt modelId="{0875E1E0-0D71-41D7-B173-97408182EB7B}" type="sibTrans" cxnId="{A496FAAF-9ABB-4A60-A469-DB1049940C23}">
      <dgm:prSet/>
      <dgm:spPr/>
      <dgm:t>
        <a:bodyPr/>
        <a:lstStyle/>
        <a:p>
          <a:pPr algn="just"/>
          <a:endParaRPr lang="zh-TW" altLang="en-US" sz="1800">
            <a:latin typeface="華康新特明體" pitchFamily="49" charset="-120"/>
            <a:ea typeface="華康新特明體" pitchFamily="49" charset="-120"/>
          </a:endParaRPr>
        </a:p>
      </dgm:t>
    </dgm:pt>
    <dgm:pt modelId="{C00425BA-EF8E-4CF6-8146-7D29797C3671}" type="pres">
      <dgm:prSet presAssocID="{0AFB8CF3-AEC6-4013-985E-5A65C96EABDC}" presName="linearFlow" presStyleCnt="0">
        <dgm:presLayoutVars>
          <dgm:dir/>
          <dgm:resizeHandles val="exact"/>
        </dgm:presLayoutVars>
      </dgm:prSet>
      <dgm:spPr/>
    </dgm:pt>
    <dgm:pt modelId="{C3A8353B-E955-4E5F-83D7-DA1C32C6CA7C}" type="pres">
      <dgm:prSet presAssocID="{536E74A1-4BA2-4E38-9FFD-FFF5A7E1FF26}" presName="composite" presStyleCnt="0"/>
      <dgm:spPr/>
    </dgm:pt>
    <dgm:pt modelId="{6A173B0B-B10F-4977-92DE-4D8E418EC5AF}" type="pres">
      <dgm:prSet presAssocID="{536E74A1-4BA2-4E38-9FFD-FFF5A7E1FF26}" presName="imgShp" presStyleLbl="fgImgPlace1" presStyleIdx="0" presStyleCnt="6" custLinFactX="-27778" custLinFactNeighborX="-100000" custLinFactNeighborY="-601"/>
      <dgm:spPr>
        <a:blipFill rotWithShape="1"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4900D027-9FA2-4F50-B6A0-E389855214B8}" type="pres">
      <dgm:prSet presAssocID="{536E74A1-4BA2-4E38-9FFD-FFF5A7E1FF26}" presName="txShp" presStyleLbl="node1" presStyleIdx="0" presStyleCnt="6" custScaleX="144300">
        <dgm:presLayoutVars>
          <dgm:bulletEnabled val="1"/>
        </dgm:presLayoutVars>
      </dgm:prSet>
      <dgm:spPr/>
    </dgm:pt>
    <dgm:pt modelId="{EA9AD4AC-4B8E-463C-A503-F1600F13C75A}" type="pres">
      <dgm:prSet presAssocID="{D5C74358-FBC5-4D8A-8BEE-18B3C8F71BD5}" presName="spacing" presStyleCnt="0"/>
      <dgm:spPr/>
    </dgm:pt>
    <dgm:pt modelId="{6354831A-07DF-46DE-8B1D-0A0E05935000}" type="pres">
      <dgm:prSet presAssocID="{5063C6E0-3CD7-4F1C-8322-A4097AF30161}" presName="composite" presStyleCnt="0"/>
      <dgm:spPr/>
    </dgm:pt>
    <dgm:pt modelId="{EECEDF35-11A6-4616-A97D-7137577DE659}" type="pres">
      <dgm:prSet presAssocID="{5063C6E0-3CD7-4F1C-8322-A4097AF30161}" presName="imgShp" presStyleLbl="fgImgPlace1" presStyleIdx="1" presStyleCnt="6" custLinFactX="-27778" custLinFactNeighborX="-100000" custLinFactNeighborY="-601"/>
      <dgm:spPr>
        <a:blipFill rotWithShape="1"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6A7C9EBF-D413-4645-BD82-ED43F601EE1E}" type="pres">
      <dgm:prSet presAssocID="{5063C6E0-3CD7-4F1C-8322-A4097AF30161}" presName="txShp" presStyleLbl="node1" presStyleIdx="1" presStyleCnt="6" custScaleX="144300">
        <dgm:presLayoutVars>
          <dgm:bulletEnabled val="1"/>
        </dgm:presLayoutVars>
      </dgm:prSet>
      <dgm:spPr/>
    </dgm:pt>
    <dgm:pt modelId="{113A9E84-DB5B-4D54-8185-E745728C02BE}" type="pres">
      <dgm:prSet presAssocID="{AB9AABE5-C0CC-42FE-BDD6-218598021ECD}" presName="spacing" presStyleCnt="0"/>
      <dgm:spPr/>
    </dgm:pt>
    <dgm:pt modelId="{453653BA-DD44-4158-A67F-CDF2F2AA08A7}" type="pres">
      <dgm:prSet presAssocID="{764EC2F3-E94B-4A7B-B7FA-AF4460C39F67}" presName="composite" presStyleCnt="0"/>
      <dgm:spPr/>
    </dgm:pt>
    <dgm:pt modelId="{9D775121-BC15-479B-9C24-879EC71BC1B5}" type="pres">
      <dgm:prSet presAssocID="{764EC2F3-E94B-4A7B-B7FA-AF4460C39F67}" presName="imgShp" presStyleLbl="fgImgPlace1" presStyleIdx="2" presStyleCnt="6" custLinFactX="-27778" custLinFactNeighborX="-100000" custLinFactNeighborY="-601"/>
      <dgm:spPr>
        <a:blipFill rotWithShape="1"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F4DFD20A-4F01-4400-962D-2C6C713D0A4E}" type="pres">
      <dgm:prSet presAssocID="{764EC2F3-E94B-4A7B-B7FA-AF4460C39F67}" presName="txShp" presStyleLbl="node1" presStyleIdx="2" presStyleCnt="6" custScaleX="144300">
        <dgm:presLayoutVars>
          <dgm:bulletEnabled val="1"/>
        </dgm:presLayoutVars>
      </dgm:prSet>
      <dgm:spPr/>
    </dgm:pt>
    <dgm:pt modelId="{61F8343A-A917-4E26-94FF-18462B7FD9DC}" type="pres">
      <dgm:prSet presAssocID="{6A886F36-4091-4EE7-9D36-BBB30F4B2DEE}" presName="spacing" presStyleCnt="0"/>
      <dgm:spPr/>
    </dgm:pt>
    <dgm:pt modelId="{E21BEBEE-ECBF-40BA-9ABC-F1CED0537D84}" type="pres">
      <dgm:prSet presAssocID="{110C51AD-0625-4DC1-9785-CD14AB6D266C}" presName="composite" presStyleCnt="0"/>
      <dgm:spPr/>
    </dgm:pt>
    <dgm:pt modelId="{1C71F621-CDF6-4C80-B5B2-F6C00C24660B}" type="pres">
      <dgm:prSet presAssocID="{110C51AD-0625-4DC1-9785-CD14AB6D266C}" presName="imgShp" presStyleLbl="fgImgPlace1" presStyleIdx="3" presStyleCnt="6" custLinFactX="-27778" custLinFactNeighborX="-100000" custLinFactNeighborY="-601"/>
      <dgm:spPr>
        <a:blipFill rotWithShape="1">
          <a:blip xmlns:r="http://schemas.openxmlformats.org/officeDocument/2006/relationships" r:embed="rId2"/>
          <a:srcRect/>
          <a:stretch>
            <a:fillRect t="-4000" b="-4000"/>
          </a:stretch>
        </a:blipFill>
      </dgm:spPr>
    </dgm:pt>
    <dgm:pt modelId="{5CBDFC0F-EEDA-4FCE-80D4-8B1432A55692}" type="pres">
      <dgm:prSet presAssocID="{110C51AD-0625-4DC1-9785-CD14AB6D266C}" presName="txShp" presStyleLbl="node1" presStyleIdx="3" presStyleCnt="6" custScaleX="144300">
        <dgm:presLayoutVars>
          <dgm:bulletEnabled val="1"/>
        </dgm:presLayoutVars>
      </dgm:prSet>
      <dgm:spPr/>
    </dgm:pt>
    <dgm:pt modelId="{D928CB85-3E27-4319-A616-7410C5D2BBB1}" type="pres">
      <dgm:prSet presAssocID="{F3A173F6-7BE7-4CB9-A82C-375A2A0B44B1}" presName="spacing" presStyleCnt="0"/>
      <dgm:spPr/>
    </dgm:pt>
    <dgm:pt modelId="{7A58E52D-3E51-4FC3-8B31-CF4671113AE8}" type="pres">
      <dgm:prSet presAssocID="{A70802A8-ADF7-48F9-988E-E54B93009003}" presName="composite" presStyleCnt="0"/>
      <dgm:spPr/>
    </dgm:pt>
    <dgm:pt modelId="{DFC4D060-3E8F-421D-A099-6FD30F20273C}" type="pres">
      <dgm:prSet presAssocID="{A70802A8-ADF7-48F9-988E-E54B93009003}" presName="imgShp" presStyleLbl="fgImgPlace1" presStyleIdx="4" presStyleCnt="6" custLinFactX="-27778" custLinFactNeighborX="-100000" custLinFactNeighborY="-601"/>
      <dgm:spPr>
        <a:blipFill rotWithShape="1">
          <a:blip xmlns:r="http://schemas.openxmlformats.org/officeDocument/2006/relationships" r:embed="rId2"/>
          <a:srcRect/>
          <a:stretch>
            <a:fillRect t="-4000" b="-4000"/>
          </a:stretch>
        </a:blipFill>
      </dgm:spPr>
    </dgm:pt>
    <dgm:pt modelId="{296BE783-486B-4F1C-AFE1-0B3C5269965E}" type="pres">
      <dgm:prSet presAssocID="{A70802A8-ADF7-48F9-988E-E54B93009003}" presName="txShp" presStyleLbl="node1" presStyleIdx="4" presStyleCnt="6" custScaleX="144300">
        <dgm:presLayoutVars>
          <dgm:bulletEnabled val="1"/>
        </dgm:presLayoutVars>
      </dgm:prSet>
      <dgm:spPr/>
    </dgm:pt>
    <dgm:pt modelId="{6EFA6B7A-7974-4323-BC21-7A4B94921083}" type="pres">
      <dgm:prSet presAssocID="{A439FDAB-0C2B-45E7-A498-22E02C5C00A8}" presName="spacing" presStyleCnt="0"/>
      <dgm:spPr/>
    </dgm:pt>
    <dgm:pt modelId="{3BA67293-1ECB-483D-8C89-211A6F434187}" type="pres">
      <dgm:prSet presAssocID="{077A9955-AF6F-4F89-95D3-355243F4BC28}" presName="composite" presStyleCnt="0"/>
      <dgm:spPr/>
    </dgm:pt>
    <dgm:pt modelId="{B060A5A2-9D1C-414D-8A31-B9620965AB4D}" type="pres">
      <dgm:prSet presAssocID="{077A9955-AF6F-4F89-95D3-355243F4BC28}" presName="imgShp" presStyleLbl="fgImgPlace1" presStyleIdx="5" presStyleCnt="6" custLinFactX="-27778" custLinFactNeighborX="-100000" custLinFactNeighborY="-601"/>
      <dgm:spPr>
        <a:blipFill rotWithShape="1">
          <a:blip xmlns:r="http://schemas.openxmlformats.org/officeDocument/2006/relationships" r:embed="rId2"/>
          <a:srcRect/>
          <a:stretch>
            <a:fillRect t="-4000" b="-4000"/>
          </a:stretch>
        </a:blipFill>
      </dgm:spPr>
    </dgm:pt>
    <dgm:pt modelId="{9038A184-E9AB-4574-BD41-F9EC76388D1F}" type="pres">
      <dgm:prSet presAssocID="{077A9955-AF6F-4F89-95D3-355243F4BC28}" presName="txShp" presStyleLbl="node1" presStyleIdx="5" presStyleCnt="6" custScaleX="144300">
        <dgm:presLayoutVars>
          <dgm:bulletEnabled val="1"/>
        </dgm:presLayoutVars>
      </dgm:prSet>
      <dgm:spPr/>
    </dgm:pt>
  </dgm:ptLst>
  <dgm:cxnLst>
    <dgm:cxn modelId="{BAF5D836-C36A-496A-B76A-EA6516EFA2D2}" srcId="{0AFB8CF3-AEC6-4013-985E-5A65C96EABDC}" destId="{536E74A1-4BA2-4E38-9FFD-FFF5A7E1FF26}" srcOrd="0" destOrd="0" parTransId="{3154A74B-75B6-49E3-AFA3-528C5C42A8F1}" sibTransId="{D5C74358-FBC5-4D8A-8BEE-18B3C8F71BD5}"/>
    <dgm:cxn modelId="{CB5DE839-F131-4F13-B98A-E144F8201A1A}" type="presOf" srcId="{0AFB8CF3-AEC6-4013-985E-5A65C96EABDC}" destId="{C00425BA-EF8E-4CF6-8146-7D29797C3671}" srcOrd="0" destOrd="0" presId="urn:microsoft.com/office/officeart/2005/8/layout/vList3"/>
    <dgm:cxn modelId="{98232F63-82F5-4A4C-A14C-4E4405DCD58C}" type="presOf" srcId="{5063C6E0-3CD7-4F1C-8322-A4097AF30161}" destId="{6A7C9EBF-D413-4645-BD82-ED43F601EE1E}" srcOrd="0" destOrd="0" presId="urn:microsoft.com/office/officeart/2005/8/layout/vList3"/>
    <dgm:cxn modelId="{C6969B6F-DEEF-438D-95A1-BA3732132D09}" type="presOf" srcId="{764EC2F3-E94B-4A7B-B7FA-AF4460C39F67}" destId="{F4DFD20A-4F01-4400-962D-2C6C713D0A4E}" srcOrd="0" destOrd="0" presId="urn:microsoft.com/office/officeart/2005/8/layout/vList3"/>
    <dgm:cxn modelId="{B2972B51-6AA9-48EB-ADDA-B726C1DEB4F4}" type="presOf" srcId="{110C51AD-0625-4DC1-9785-CD14AB6D266C}" destId="{5CBDFC0F-EEDA-4FCE-80D4-8B1432A55692}" srcOrd="0" destOrd="0" presId="urn:microsoft.com/office/officeart/2005/8/layout/vList3"/>
    <dgm:cxn modelId="{5ED36F52-ACAA-4793-965F-BDAD7D8C153D}" type="presOf" srcId="{536E74A1-4BA2-4E38-9FFD-FFF5A7E1FF26}" destId="{4900D027-9FA2-4F50-B6A0-E389855214B8}" srcOrd="0" destOrd="0" presId="urn:microsoft.com/office/officeart/2005/8/layout/vList3"/>
    <dgm:cxn modelId="{12C26F78-E3ED-4351-AE7B-8CFBE2AC3AB8}" srcId="{0AFB8CF3-AEC6-4013-985E-5A65C96EABDC}" destId="{110C51AD-0625-4DC1-9785-CD14AB6D266C}" srcOrd="3" destOrd="0" parTransId="{D5372DEB-BEA2-4113-84B7-E011F76B13CF}" sibTransId="{F3A173F6-7BE7-4CB9-A82C-375A2A0B44B1}"/>
    <dgm:cxn modelId="{9CE0078C-03EE-49A0-BE80-9D6DCE808D19}" srcId="{0AFB8CF3-AEC6-4013-985E-5A65C96EABDC}" destId="{5063C6E0-3CD7-4F1C-8322-A4097AF30161}" srcOrd="1" destOrd="0" parTransId="{EA2525B1-0EC9-4BB2-8303-EF3A1FD61651}" sibTransId="{AB9AABE5-C0CC-42FE-BDD6-218598021ECD}"/>
    <dgm:cxn modelId="{9AE2508E-0CCE-4E08-A9D8-8FC7D9B0ECB9}" type="presOf" srcId="{A70802A8-ADF7-48F9-988E-E54B93009003}" destId="{296BE783-486B-4F1C-AFE1-0B3C5269965E}" srcOrd="0" destOrd="0" presId="urn:microsoft.com/office/officeart/2005/8/layout/vList3"/>
    <dgm:cxn modelId="{02E2C09A-1A9A-4C89-B499-9F935ED6A341}" type="presOf" srcId="{077A9955-AF6F-4F89-95D3-355243F4BC28}" destId="{9038A184-E9AB-4574-BD41-F9EC76388D1F}" srcOrd="0" destOrd="0" presId="urn:microsoft.com/office/officeart/2005/8/layout/vList3"/>
    <dgm:cxn modelId="{A496FAAF-9ABB-4A60-A469-DB1049940C23}" srcId="{0AFB8CF3-AEC6-4013-985E-5A65C96EABDC}" destId="{077A9955-AF6F-4F89-95D3-355243F4BC28}" srcOrd="5" destOrd="0" parTransId="{DE06AD8A-E94E-4C08-BAC5-4E53CA2DE70F}" sibTransId="{0875E1E0-0D71-41D7-B173-97408182EB7B}"/>
    <dgm:cxn modelId="{D5B108B2-30F8-46A9-94AA-13916E08BA5E}" srcId="{0AFB8CF3-AEC6-4013-985E-5A65C96EABDC}" destId="{764EC2F3-E94B-4A7B-B7FA-AF4460C39F67}" srcOrd="2" destOrd="0" parTransId="{2CF80876-7763-4334-81C6-7BBFF25DDDA9}" sibTransId="{6A886F36-4091-4EE7-9D36-BBB30F4B2DEE}"/>
    <dgm:cxn modelId="{0715E8E3-417C-4F61-B607-94505187CB7F}" srcId="{0AFB8CF3-AEC6-4013-985E-5A65C96EABDC}" destId="{A70802A8-ADF7-48F9-988E-E54B93009003}" srcOrd="4" destOrd="0" parTransId="{83692535-C18C-48AA-B89B-3D1F0393DC60}" sibTransId="{A439FDAB-0C2B-45E7-A498-22E02C5C00A8}"/>
    <dgm:cxn modelId="{D96A6D10-0F44-4075-9676-694B9510360C}" type="presParOf" srcId="{C00425BA-EF8E-4CF6-8146-7D29797C3671}" destId="{C3A8353B-E955-4E5F-83D7-DA1C32C6CA7C}" srcOrd="0" destOrd="0" presId="urn:microsoft.com/office/officeart/2005/8/layout/vList3"/>
    <dgm:cxn modelId="{2584AC4E-C635-4432-8AC7-714933B96B7B}" type="presParOf" srcId="{C3A8353B-E955-4E5F-83D7-DA1C32C6CA7C}" destId="{6A173B0B-B10F-4977-92DE-4D8E418EC5AF}" srcOrd="0" destOrd="0" presId="urn:microsoft.com/office/officeart/2005/8/layout/vList3"/>
    <dgm:cxn modelId="{3B7585A6-8DA8-4C4F-835B-31D5441ED689}" type="presParOf" srcId="{C3A8353B-E955-4E5F-83D7-DA1C32C6CA7C}" destId="{4900D027-9FA2-4F50-B6A0-E389855214B8}" srcOrd="1" destOrd="0" presId="urn:microsoft.com/office/officeart/2005/8/layout/vList3"/>
    <dgm:cxn modelId="{746ACC88-9ED5-4ED0-A46A-8066DFD430F6}" type="presParOf" srcId="{C00425BA-EF8E-4CF6-8146-7D29797C3671}" destId="{EA9AD4AC-4B8E-463C-A503-F1600F13C75A}" srcOrd="1" destOrd="0" presId="urn:microsoft.com/office/officeart/2005/8/layout/vList3"/>
    <dgm:cxn modelId="{0C033AB1-3C77-4E84-BAD4-FCAC34A1DAFE}" type="presParOf" srcId="{C00425BA-EF8E-4CF6-8146-7D29797C3671}" destId="{6354831A-07DF-46DE-8B1D-0A0E05935000}" srcOrd="2" destOrd="0" presId="urn:microsoft.com/office/officeart/2005/8/layout/vList3"/>
    <dgm:cxn modelId="{18C6D411-F533-4248-B960-354EE05C614E}" type="presParOf" srcId="{6354831A-07DF-46DE-8B1D-0A0E05935000}" destId="{EECEDF35-11A6-4616-A97D-7137577DE659}" srcOrd="0" destOrd="0" presId="urn:microsoft.com/office/officeart/2005/8/layout/vList3"/>
    <dgm:cxn modelId="{4C280000-7CB5-4265-B6B9-1250FEFFFF95}" type="presParOf" srcId="{6354831A-07DF-46DE-8B1D-0A0E05935000}" destId="{6A7C9EBF-D413-4645-BD82-ED43F601EE1E}" srcOrd="1" destOrd="0" presId="urn:microsoft.com/office/officeart/2005/8/layout/vList3"/>
    <dgm:cxn modelId="{C61CFD4F-FF42-4FF1-9CA4-32DA717AED76}" type="presParOf" srcId="{C00425BA-EF8E-4CF6-8146-7D29797C3671}" destId="{113A9E84-DB5B-4D54-8185-E745728C02BE}" srcOrd="3" destOrd="0" presId="urn:microsoft.com/office/officeart/2005/8/layout/vList3"/>
    <dgm:cxn modelId="{46CB33C1-DD64-400A-9422-88E730E27876}" type="presParOf" srcId="{C00425BA-EF8E-4CF6-8146-7D29797C3671}" destId="{453653BA-DD44-4158-A67F-CDF2F2AA08A7}" srcOrd="4" destOrd="0" presId="urn:microsoft.com/office/officeart/2005/8/layout/vList3"/>
    <dgm:cxn modelId="{84A264E1-70CA-43DC-8159-89686F10A74D}" type="presParOf" srcId="{453653BA-DD44-4158-A67F-CDF2F2AA08A7}" destId="{9D775121-BC15-479B-9C24-879EC71BC1B5}" srcOrd="0" destOrd="0" presId="urn:microsoft.com/office/officeart/2005/8/layout/vList3"/>
    <dgm:cxn modelId="{A1ED670B-175E-4EFD-BB3D-9C737879B7BA}" type="presParOf" srcId="{453653BA-DD44-4158-A67F-CDF2F2AA08A7}" destId="{F4DFD20A-4F01-4400-962D-2C6C713D0A4E}" srcOrd="1" destOrd="0" presId="urn:microsoft.com/office/officeart/2005/8/layout/vList3"/>
    <dgm:cxn modelId="{1B7B91A8-68E6-4C35-A1BF-6E4365377DB5}" type="presParOf" srcId="{C00425BA-EF8E-4CF6-8146-7D29797C3671}" destId="{61F8343A-A917-4E26-94FF-18462B7FD9DC}" srcOrd="5" destOrd="0" presId="urn:microsoft.com/office/officeart/2005/8/layout/vList3"/>
    <dgm:cxn modelId="{7A9FD631-5A9A-4F36-8EEE-0D4D6676F869}" type="presParOf" srcId="{C00425BA-EF8E-4CF6-8146-7D29797C3671}" destId="{E21BEBEE-ECBF-40BA-9ABC-F1CED0537D84}" srcOrd="6" destOrd="0" presId="urn:microsoft.com/office/officeart/2005/8/layout/vList3"/>
    <dgm:cxn modelId="{7AF28EF0-1D43-406E-8C80-4F35E83E5F42}" type="presParOf" srcId="{E21BEBEE-ECBF-40BA-9ABC-F1CED0537D84}" destId="{1C71F621-CDF6-4C80-B5B2-F6C00C24660B}" srcOrd="0" destOrd="0" presId="urn:microsoft.com/office/officeart/2005/8/layout/vList3"/>
    <dgm:cxn modelId="{852AD0BF-45B2-4630-9F8D-45430A335E1F}" type="presParOf" srcId="{E21BEBEE-ECBF-40BA-9ABC-F1CED0537D84}" destId="{5CBDFC0F-EEDA-4FCE-80D4-8B1432A55692}" srcOrd="1" destOrd="0" presId="urn:microsoft.com/office/officeart/2005/8/layout/vList3"/>
    <dgm:cxn modelId="{C179C0AF-D4A5-416F-BF64-2EFF10A7F01B}" type="presParOf" srcId="{C00425BA-EF8E-4CF6-8146-7D29797C3671}" destId="{D928CB85-3E27-4319-A616-7410C5D2BBB1}" srcOrd="7" destOrd="0" presId="urn:microsoft.com/office/officeart/2005/8/layout/vList3"/>
    <dgm:cxn modelId="{1333FB86-89D9-4EA9-BEEE-62F739FC9A2A}" type="presParOf" srcId="{C00425BA-EF8E-4CF6-8146-7D29797C3671}" destId="{7A58E52D-3E51-4FC3-8B31-CF4671113AE8}" srcOrd="8" destOrd="0" presId="urn:microsoft.com/office/officeart/2005/8/layout/vList3"/>
    <dgm:cxn modelId="{A5E4AC16-C398-45A8-B2CF-421483CCD776}" type="presParOf" srcId="{7A58E52D-3E51-4FC3-8B31-CF4671113AE8}" destId="{DFC4D060-3E8F-421D-A099-6FD30F20273C}" srcOrd="0" destOrd="0" presId="urn:microsoft.com/office/officeart/2005/8/layout/vList3"/>
    <dgm:cxn modelId="{4782D125-77DF-4556-A38B-697431E92CD5}" type="presParOf" srcId="{7A58E52D-3E51-4FC3-8B31-CF4671113AE8}" destId="{296BE783-486B-4F1C-AFE1-0B3C5269965E}" srcOrd="1" destOrd="0" presId="urn:microsoft.com/office/officeart/2005/8/layout/vList3"/>
    <dgm:cxn modelId="{52673D16-A91F-42E9-81CD-324561A868A3}" type="presParOf" srcId="{C00425BA-EF8E-4CF6-8146-7D29797C3671}" destId="{6EFA6B7A-7974-4323-BC21-7A4B94921083}" srcOrd="9" destOrd="0" presId="urn:microsoft.com/office/officeart/2005/8/layout/vList3"/>
    <dgm:cxn modelId="{DE7C75B6-0377-4327-A1EE-C265F034EE5E}" type="presParOf" srcId="{C00425BA-EF8E-4CF6-8146-7D29797C3671}" destId="{3BA67293-1ECB-483D-8C89-211A6F434187}" srcOrd="10" destOrd="0" presId="urn:microsoft.com/office/officeart/2005/8/layout/vList3"/>
    <dgm:cxn modelId="{0FB4E579-C253-4292-A271-B07128C67770}" type="presParOf" srcId="{3BA67293-1ECB-483D-8C89-211A6F434187}" destId="{B060A5A2-9D1C-414D-8A31-B9620965AB4D}" srcOrd="0" destOrd="0" presId="urn:microsoft.com/office/officeart/2005/8/layout/vList3"/>
    <dgm:cxn modelId="{E1C79771-A9A1-4604-A94A-2140003C765A}" type="presParOf" srcId="{3BA67293-1ECB-483D-8C89-211A6F434187}" destId="{9038A184-E9AB-4574-BD41-F9EC76388D1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152D124-AF70-4D99-B57A-71E8749AF6B2}" type="doc">
      <dgm:prSet loTypeId="urn:microsoft.com/office/officeart/2005/8/layout/vList4" loCatId="list" qsTypeId="urn:microsoft.com/office/officeart/2005/8/quickstyle/3d1" qsCatId="3D" csTypeId="urn:microsoft.com/office/officeart/2005/8/colors/accent3_2" csCatId="accent3" phldr="1"/>
      <dgm:spPr/>
      <dgm:t>
        <a:bodyPr/>
        <a:lstStyle/>
        <a:p>
          <a:endParaRPr lang="zh-TW" altLang="en-US"/>
        </a:p>
      </dgm:t>
    </dgm:pt>
    <dgm:pt modelId="{46583D2C-F3A6-4D68-B595-BAC773DBFE7C}">
      <dgm:prSet/>
      <dgm:spPr/>
      <dgm:t>
        <a:bodyPr/>
        <a:lstStyle/>
        <a:p>
          <a:r>
            <a:rPr lang="zh-TW" altLang="en-US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課後心得與問題思考</a:t>
          </a:r>
          <a:endParaRPr lang="en-US" altLang="zh-TW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A25069F9-EBDF-4406-AB98-8E73A9AD7E16}" type="parTrans" cxnId="{84EABFFB-8C8D-4EF0-B964-602865409426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0536F723-0A3A-445F-B556-747EAC79844E}" type="sibTrans" cxnId="{84EABFFB-8C8D-4EF0-B964-602865409426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C36735A3-315B-4A22-8FCB-5C083F480DAC}">
      <dgm:prSet/>
      <dgm:spPr/>
      <dgm:t>
        <a:bodyPr/>
        <a:lstStyle/>
        <a:p>
          <a:r>
            <a:rPr lang="zh-TW" altLang="en-US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閱讀書籍心得</a:t>
          </a:r>
          <a:endParaRPr lang="en-US" altLang="zh-TW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0053C2DD-921C-4BE6-98A5-53EC5710D682}" type="parTrans" cxnId="{EF098CFF-991D-4F6D-89F0-65B6EC942444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39F1F438-126C-42FA-848B-7FEA73F82D6F}" type="sibTrans" cxnId="{EF098CFF-991D-4F6D-89F0-65B6EC942444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5221E93E-8741-4991-A670-1D316263861E}">
      <dgm:prSet/>
      <dgm:spPr/>
      <dgm:t>
        <a:bodyPr/>
        <a:lstStyle/>
        <a:p>
          <a:r>
            <a:rPr lang="zh-TW" altLang="en-US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影片心得</a:t>
          </a:r>
          <a:endParaRPr lang="en-US" altLang="zh-TW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831970BB-CD32-4EA1-9991-74B663B50671}" type="parTrans" cxnId="{C563EE75-02D0-447F-8B47-ED3630AA06D8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D7DB3363-2929-44B8-A716-DAAC84ADAF31}" type="sibTrans" cxnId="{C563EE75-02D0-447F-8B47-ED3630AA06D8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E583AE70-646A-46D5-AE8D-B9CDCB6E9CD8}">
      <dgm:prSet/>
      <dgm:spPr/>
      <dgm:t>
        <a:bodyPr/>
        <a:lstStyle/>
        <a:p>
          <a:r>
            <a: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由導讀與延伸書籍中任選一本書閱讀，並撰寫書籍心得。</a:t>
          </a:r>
          <a:endParaRPr lang="en-US" altLang="zh-TW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F2057E54-E6D6-4597-A311-894DE503D155}" type="parTrans" cxnId="{6E91E320-AA57-4A08-A754-F81E7A8F4B3C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9634A61-A3A7-46DA-B38B-B312089C81C7}" type="sibTrans" cxnId="{6E91E320-AA57-4A08-A754-F81E7A8F4B3C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02547316-5B25-4BBB-800D-55EB72CC5694}">
      <dgm:prSet/>
      <dgm:spPr/>
      <dgm:t>
        <a:bodyPr/>
        <a:lstStyle/>
        <a:p>
          <a:r>
            <a: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針對課堂播放教學影片，進行心得書寫並回答相關問題。</a:t>
          </a:r>
          <a:endParaRPr lang="en-US" altLang="zh-TW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76BC3514-0B9E-4FFA-9B77-AE75A123BD1E}" type="parTrans" cxnId="{18E1F994-D3B3-4825-8C8A-F6D55DA5346F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B523F966-9403-4883-AF3E-29F7AA129277}" type="sibTrans" cxnId="{18E1F994-D3B3-4825-8C8A-F6D55DA5346F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390AE5C8-322F-4C49-A9C4-4491FBD445CD}">
      <dgm:prSet/>
      <dgm:spPr/>
      <dgm:t>
        <a:bodyPr/>
        <a:lstStyle/>
        <a:p>
          <a:r>
            <a: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針對課程主題進行課後心得與問題思考；</a:t>
          </a:r>
          <a:endParaRPr lang="en-US" altLang="zh-TW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394BE87-B0C1-4569-A11C-A9C8A95AA27B}" type="parTrans" cxnId="{4CA09BE3-B509-4351-9420-F08E3DB27AA6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8CEAA1DE-4F1F-4996-AAAC-E7EAF3789D8B}" type="sibTrans" cxnId="{4CA09BE3-B509-4351-9420-F08E3DB27AA6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D3B63612-E7FA-4361-B16F-99B0E7D7360D}">
      <dgm:prSet/>
      <dgm:spPr/>
      <dgm:t>
        <a:bodyPr/>
        <a:lstStyle/>
        <a:p>
          <a:r>
            <a: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針對相關議題進行自我檢視</a:t>
          </a:r>
          <a:endParaRPr lang="en-US" altLang="zh-TW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43823468-1DB5-4451-B0DA-6761C486B36A}" type="parTrans" cxnId="{8AECEF31-164A-4AC9-838A-52E8CC9B8D79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DBCD16BA-BEC0-4FE4-83EC-6D6D4ACF18DF}" type="sibTrans" cxnId="{8AECEF31-164A-4AC9-838A-52E8CC9B8D79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8C3A5D52-E106-4B7B-B748-51540939CE7E}">
      <dgm:prSet custT="1"/>
      <dgm:spPr/>
      <dgm:t>
        <a:bodyPr/>
        <a:lstStyle/>
        <a:p>
          <a:pPr marL="180975" indent="-180975"/>
          <a:r>
            <a:rPr lang="zh-TW" altLang="en-US" sz="12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rPr>
            <a:t>繪製並說明有意從事職業的生涯路徑。</a:t>
          </a:r>
        </a:p>
      </dgm:t>
    </dgm:pt>
    <dgm:pt modelId="{D7A30020-B2A0-4A4D-A600-4733AE5E8F3D}" type="parTrans" cxnId="{766FF773-7FBF-4787-9E9D-85DC3040567A}">
      <dgm:prSet/>
      <dgm:spPr/>
      <dgm:t>
        <a:bodyPr/>
        <a:lstStyle/>
        <a:p>
          <a:endParaRPr lang="zh-TW" altLang="en-US"/>
        </a:p>
      </dgm:t>
    </dgm:pt>
    <dgm:pt modelId="{72B45DAD-4ECB-4676-BFFA-728812BB92C4}" type="sibTrans" cxnId="{766FF773-7FBF-4787-9E9D-85DC3040567A}">
      <dgm:prSet/>
      <dgm:spPr/>
      <dgm:t>
        <a:bodyPr/>
        <a:lstStyle/>
        <a:p>
          <a:endParaRPr lang="zh-TW" altLang="en-US"/>
        </a:p>
      </dgm:t>
    </dgm:pt>
    <dgm:pt modelId="{F486CD1E-48E0-4AED-87CD-77641E617C63}">
      <dgm:prSet custT="1"/>
      <dgm:spPr/>
      <dgm:t>
        <a:bodyPr/>
        <a:lstStyle/>
        <a:p>
          <a:pPr marL="180975" indent="-180975"/>
          <a:r>
            <a:rPr lang="zh-TW" altLang="en-US" sz="1500" dirty="0">
              <a:solidFill>
                <a:schemeClr val="tx1"/>
              </a:solidFill>
              <a:latin typeface="DFPNMingXBold-B5" panose="02020900000000000000" pitchFamily="18" charset="-120"/>
              <a:ea typeface="DFPNMingXBold-B5" panose="02020900000000000000" pitchFamily="18" charset="-120"/>
            </a:rPr>
            <a:t>生涯路徑繪製</a:t>
          </a:r>
        </a:p>
      </dgm:t>
    </dgm:pt>
    <dgm:pt modelId="{67A7D643-C467-4212-BD29-8B7E737C37C6}" type="parTrans" cxnId="{95DDBD2B-2949-47E3-95CA-6293F1846159}">
      <dgm:prSet/>
      <dgm:spPr/>
      <dgm:t>
        <a:bodyPr/>
        <a:lstStyle/>
        <a:p>
          <a:endParaRPr lang="zh-TW" altLang="en-US"/>
        </a:p>
      </dgm:t>
    </dgm:pt>
    <dgm:pt modelId="{00E87CCD-9C7E-4A47-98DC-FD86685C4649}" type="sibTrans" cxnId="{95DDBD2B-2949-47E3-95CA-6293F1846159}">
      <dgm:prSet/>
      <dgm:spPr/>
      <dgm:t>
        <a:bodyPr/>
        <a:lstStyle/>
        <a:p>
          <a:endParaRPr lang="zh-TW" altLang="en-US"/>
        </a:p>
      </dgm:t>
    </dgm:pt>
    <dgm:pt modelId="{5627378B-9B47-46E6-88DC-3D00F840BC17}">
      <dgm:prSet custT="1"/>
      <dgm:spPr/>
      <dgm:t>
        <a:bodyPr/>
        <a:lstStyle/>
        <a:p>
          <a:pPr marL="180975" indent="-180975"/>
          <a:r>
            <a:rPr lang="zh-TW" altLang="en-US" sz="12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rPr>
            <a:t>配合課程主題，進行與生涯相關學習單的撰寫。</a:t>
          </a:r>
        </a:p>
      </dgm:t>
    </dgm:pt>
    <dgm:pt modelId="{DDC417BA-552F-4ECF-9D30-F970CF448391}" type="parTrans" cxnId="{A44BE319-AB7B-406F-861C-38D8C3CFB84F}">
      <dgm:prSet/>
      <dgm:spPr/>
      <dgm:t>
        <a:bodyPr/>
        <a:lstStyle/>
        <a:p>
          <a:endParaRPr lang="zh-TW" altLang="en-US"/>
        </a:p>
      </dgm:t>
    </dgm:pt>
    <dgm:pt modelId="{2C18FEEF-3F38-43BE-B37C-225C34329702}" type="sibTrans" cxnId="{A44BE319-AB7B-406F-861C-38D8C3CFB84F}">
      <dgm:prSet/>
      <dgm:spPr/>
      <dgm:t>
        <a:bodyPr/>
        <a:lstStyle/>
        <a:p>
          <a:endParaRPr lang="zh-TW" altLang="en-US"/>
        </a:p>
      </dgm:t>
    </dgm:pt>
    <dgm:pt modelId="{0EA2E81E-4455-49A8-BDE8-6D6239AE33A6}">
      <dgm:prSet custT="1"/>
      <dgm:spPr/>
      <dgm:t>
        <a:bodyPr/>
        <a:lstStyle/>
        <a:p>
          <a:pPr marL="180975" indent="-180975"/>
          <a:r>
            <a:rPr lang="zh-TW" altLang="en-US" sz="1500" dirty="0">
              <a:solidFill>
                <a:schemeClr val="tx1"/>
              </a:solidFill>
              <a:latin typeface="DFPNMingXBold-B5" panose="02020900000000000000" pitchFamily="18" charset="-120"/>
              <a:ea typeface="DFPNMingXBold-B5" panose="02020900000000000000" pitchFamily="18" charset="-120"/>
            </a:rPr>
            <a:t>課堂即席演練</a:t>
          </a:r>
        </a:p>
      </dgm:t>
    </dgm:pt>
    <dgm:pt modelId="{6A79F325-A743-4670-B3B8-6D9EA9C9D69D}" type="parTrans" cxnId="{6AD27309-0C90-4679-B274-9B0F7807E36B}">
      <dgm:prSet/>
      <dgm:spPr/>
      <dgm:t>
        <a:bodyPr/>
        <a:lstStyle/>
        <a:p>
          <a:endParaRPr lang="zh-TW" altLang="en-US"/>
        </a:p>
      </dgm:t>
    </dgm:pt>
    <dgm:pt modelId="{9CF742CE-6F9C-4B8E-BC4C-E0F95C69D5A0}" type="sibTrans" cxnId="{6AD27309-0C90-4679-B274-9B0F7807E36B}">
      <dgm:prSet/>
      <dgm:spPr/>
      <dgm:t>
        <a:bodyPr/>
        <a:lstStyle/>
        <a:p>
          <a:endParaRPr lang="zh-TW" altLang="en-US"/>
        </a:p>
      </dgm:t>
    </dgm:pt>
    <dgm:pt modelId="{DE7C0A7B-88DB-466C-97F7-AFDA72D7B056}" type="pres">
      <dgm:prSet presAssocID="{3152D124-AF70-4D99-B57A-71E8749AF6B2}" presName="linear" presStyleCnt="0">
        <dgm:presLayoutVars>
          <dgm:dir/>
          <dgm:resizeHandles val="exact"/>
        </dgm:presLayoutVars>
      </dgm:prSet>
      <dgm:spPr/>
    </dgm:pt>
    <dgm:pt modelId="{F8FFF11B-A5E1-4F47-B9CB-A653BC2ED6B0}" type="pres">
      <dgm:prSet presAssocID="{46583D2C-F3A6-4D68-B595-BAC773DBFE7C}" presName="comp" presStyleCnt="0"/>
      <dgm:spPr/>
    </dgm:pt>
    <dgm:pt modelId="{E4560E74-8224-4182-90F8-948D0A75E1D7}" type="pres">
      <dgm:prSet presAssocID="{46583D2C-F3A6-4D68-B595-BAC773DBFE7C}" presName="box" presStyleLbl="node1" presStyleIdx="0" presStyleCnt="5"/>
      <dgm:spPr/>
    </dgm:pt>
    <dgm:pt modelId="{86F52038-17B3-4485-8BB0-C88BC73A1F95}" type="pres">
      <dgm:prSet presAssocID="{46583D2C-F3A6-4D68-B595-BAC773DBFE7C}" presName="img" presStyleLbl="fgImgPlace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68316DB-FB1A-436B-B96B-926C7A200B0E}" type="pres">
      <dgm:prSet presAssocID="{46583D2C-F3A6-4D68-B595-BAC773DBFE7C}" presName="text" presStyleLbl="node1" presStyleIdx="0" presStyleCnt="5">
        <dgm:presLayoutVars>
          <dgm:bulletEnabled val="1"/>
        </dgm:presLayoutVars>
      </dgm:prSet>
      <dgm:spPr/>
    </dgm:pt>
    <dgm:pt modelId="{73FE0B2B-0F94-4AD9-9EAA-1B51A886500C}" type="pres">
      <dgm:prSet presAssocID="{0536F723-0A3A-445F-B556-747EAC79844E}" presName="spacer" presStyleCnt="0"/>
      <dgm:spPr/>
    </dgm:pt>
    <dgm:pt modelId="{44240F5C-BC15-4BCB-8006-29090686F73B}" type="pres">
      <dgm:prSet presAssocID="{C36735A3-315B-4A22-8FCB-5C083F480DAC}" presName="comp" presStyleCnt="0"/>
      <dgm:spPr/>
    </dgm:pt>
    <dgm:pt modelId="{7AB65BF6-663F-4A2C-BD58-A2C854C39316}" type="pres">
      <dgm:prSet presAssocID="{C36735A3-315B-4A22-8FCB-5C083F480DAC}" presName="box" presStyleLbl="node1" presStyleIdx="1" presStyleCnt="5"/>
      <dgm:spPr/>
    </dgm:pt>
    <dgm:pt modelId="{4DCF8020-1F62-4F1E-860C-9F777D640C33}" type="pres">
      <dgm:prSet presAssocID="{C36735A3-315B-4A22-8FCB-5C083F480DAC}" presName="img" presStyleLbl="fgImgPlac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DEF88FF-DF72-481F-9FE0-B873D2D770F8}" type="pres">
      <dgm:prSet presAssocID="{C36735A3-315B-4A22-8FCB-5C083F480DAC}" presName="text" presStyleLbl="node1" presStyleIdx="1" presStyleCnt="5">
        <dgm:presLayoutVars>
          <dgm:bulletEnabled val="1"/>
        </dgm:presLayoutVars>
      </dgm:prSet>
      <dgm:spPr/>
    </dgm:pt>
    <dgm:pt modelId="{8420B032-26BF-42CA-B738-41D8E8089562}" type="pres">
      <dgm:prSet presAssocID="{39F1F438-126C-42FA-848B-7FEA73F82D6F}" presName="spacer" presStyleCnt="0"/>
      <dgm:spPr/>
    </dgm:pt>
    <dgm:pt modelId="{FCB95BE9-3340-41D8-9091-5FC1A8C598F4}" type="pres">
      <dgm:prSet presAssocID="{5221E93E-8741-4991-A670-1D316263861E}" presName="comp" presStyleCnt="0"/>
      <dgm:spPr/>
    </dgm:pt>
    <dgm:pt modelId="{BE7011E1-B460-4FA2-A1FF-FACFDA80E857}" type="pres">
      <dgm:prSet presAssocID="{5221E93E-8741-4991-A670-1D316263861E}" presName="box" presStyleLbl="node1" presStyleIdx="2" presStyleCnt="5"/>
      <dgm:spPr/>
    </dgm:pt>
    <dgm:pt modelId="{4E420498-9691-4EF7-A9DF-6AD00885B47F}" type="pres">
      <dgm:prSet presAssocID="{5221E93E-8741-4991-A670-1D316263861E}" presName="img" presStyleLbl="fgImgPlac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2C59A22F-14D6-4964-A78F-D2CD52FA0796}" type="pres">
      <dgm:prSet presAssocID="{5221E93E-8741-4991-A670-1D316263861E}" presName="text" presStyleLbl="node1" presStyleIdx="2" presStyleCnt="5">
        <dgm:presLayoutVars>
          <dgm:bulletEnabled val="1"/>
        </dgm:presLayoutVars>
      </dgm:prSet>
      <dgm:spPr/>
    </dgm:pt>
    <dgm:pt modelId="{84F76C04-6D54-4FA2-833F-5F566BF9B7F1}" type="pres">
      <dgm:prSet presAssocID="{D7DB3363-2929-44B8-A716-DAAC84ADAF31}" presName="spacer" presStyleCnt="0"/>
      <dgm:spPr/>
    </dgm:pt>
    <dgm:pt modelId="{23A50D4F-2260-4746-98F6-74B3E562EFB4}" type="pres">
      <dgm:prSet presAssocID="{F486CD1E-48E0-4AED-87CD-77641E617C63}" presName="comp" presStyleCnt="0"/>
      <dgm:spPr/>
    </dgm:pt>
    <dgm:pt modelId="{1014D17B-EB6E-4D96-9CBB-CBB570C74BB8}" type="pres">
      <dgm:prSet presAssocID="{F486CD1E-48E0-4AED-87CD-77641E617C63}" presName="box" presStyleLbl="node1" presStyleIdx="3" presStyleCnt="5"/>
      <dgm:spPr/>
    </dgm:pt>
    <dgm:pt modelId="{4942C5D7-155C-4548-8858-F8C2C8EF0739}" type="pres">
      <dgm:prSet presAssocID="{F486CD1E-48E0-4AED-87CD-77641E617C63}" presName="img" presStyleLbl="fgImgPlace1" presStyleIdx="3" presStyleCnt="5"/>
      <dgm:spPr>
        <a:blipFill rotWithShape="1">
          <a:blip xmlns:r="http://schemas.openxmlformats.org/officeDocument/2006/relationships" r:embed="rId4"/>
          <a:srcRect/>
          <a:stretch>
            <a:fillRect l="-3000" r="-3000"/>
          </a:stretch>
        </a:blipFill>
      </dgm:spPr>
    </dgm:pt>
    <dgm:pt modelId="{A83E26C8-66BE-4142-BCC8-EFEE5BC00326}" type="pres">
      <dgm:prSet presAssocID="{F486CD1E-48E0-4AED-87CD-77641E617C63}" presName="text" presStyleLbl="node1" presStyleIdx="3" presStyleCnt="5">
        <dgm:presLayoutVars>
          <dgm:bulletEnabled val="1"/>
        </dgm:presLayoutVars>
      </dgm:prSet>
      <dgm:spPr/>
    </dgm:pt>
    <dgm:pt modelId="{C1761092-122E-4DD3-BFA3-5596FE2F9087}" type="pres">
      <dgm:prSet presAssocID="{00E87CCD-9C7E-4A47-98DC-FD86685C4649}" presName="spacer" presStyleCnt="0"/>
      <dgm:spPr/>
    </dgm:pt>
    <dgm:pt modelId="{9A0FE181-6468-4E96-86E2-F330419A0A9A}" type="pres">
      <dgm:prSet presAssocID="{0EA2E81E-4455-49A8-BDE8-6D6239AE33A6}" presName="comp" presStyleCnt="0"/>
      <dgm:spPr/>
    </dgm:pt>
    <dgm:pt modelId="{32A7A9E3-B5B5-495E-8CFF-C5DEB6A75C59}" type="pres">
      <dgm:prSet presAssocID="{0EA2E81E-4455-49A8-BDE8-6D6239AE33A6}" presName="box" presStyleLbl="node1" presStyleIdx="4" presStyleCnt="5" custLinFactNeighborX="67" custLinFactNeighborY="-4218"/>
      <dgm:spPr/>
    </dgm:pt>
    <dgm:pt modelId="{B5D4BD2C-CB5C-41A4-BCA8-F318A5C81DE3}" type="pres">
      <dgm:prSet presAssocID="{0EA2E81E-4455-49A8-BDE8-6D6239AE33A6}" presName="img" presStyleLbl="fgImgPlace1" presStyleIdx="4" presStyleCnt="5"/>
      <dgm:spPr>
        <a:blipFill rotWithShape="1">
          <a:blip xmlns:r="http://schemas.openxmlformats.org/officeDocument/2006/relationships" r:embed="rId5"/>
          <a:srcRect/>
          <a:stretch>
            <a:fillRect/>
          </a:stretch>
        </a:blipFill>
      </dgm:spPr>
    </dgm:pt>
    <dgm:pt modelId="{7F141F90-0D62-4238-82B2-F0A34E09EB98}" type="pres">
      <dgm:prSet presAssocID="{0EA2E81E-4455-49A8-BDE8-6D6239AE33A6}" presName="text" presStyleLbl="node1" presStyleIdx="4" presStyleCnt="5">
        <dgm:presLayoutVars>
          <dgm:bulletEnabled val="1"/>
        </dgm:presLayoutVars>
      </dgm:prSet>
      <dgm:spPr/>
    </dgm:pt>
  </dgm:ptLst>
  <dgm:cxnLst>
    <dgm:cxn modelId="{6AD27309-0C90-4679-B274-9B0F7807E36B}" srcId="{3152D124-AF70-4D99-B57A-71E8749AF6B2}" destId="{0EA2E81E-4455-49A8-BDE8-6D6239AE33A6}" srcOrd="4" destOrd="0" parTransId="{6A79F325-A743-4670-B3B8-6D9EA9C9D69D}" sibTransId="{9CF742CE-6F9C-4B8E-BC4C-E0F95C69D5A0}"/>
    <dgm:cxn modelId="{A4DDA013-0211-42BF-B20E-672B975B492F}" type="presOf" srcId="{D3B63612-E7FA-4361-B16F-99B0E7D7360D}" destId="{E4560E74-8224-4182-90F8-948D0A75E1D7}" srcOrd="0" destOrd="2" presId="urn:microsoft.com/office/officeart/2005/8/layout/vList4"/>
    <dgm:cxn modelId="{A44BE319-AB7B-406F-861C-38D8C3CFB84F}" srcId="{0EA2E81E-4455-49A8-BDE8-6D6239AE33A6}" destId="{5627378B-9B47-46E6-88DC-3D00F840BC17}" srcOrd="0" destOrd="0" parTransId="{DDC417BA-552F-4ECF-9D30-F970CF448391}" sibTransId="{2C18FEEF-3F38-43BE-B37C-225C34329702}"/>
    <dgm:cxn modelId="{6E91E320-AA57-4A08-A754-F81E7A8F4B3C}" srcId="{C36735A3-315B-4A22-8FCB-5C083F480DAC}" destId="{E583AE70-646A-46D5-AE8D-B9CDCB6E9CD8}" srcOrd="0" destOrd="0" parTransId="{F2057E54-E6D6-4597-A311-894DE503D155}" sibTransId="{29634A61-A3A7-46DA-B38B-B312089C81C7}"/>
    <dgm:cxn modelId="{95DDBD2B-2949-47E3-95CA-6293F1846159}" srcId="{3152D124-AF70-4D99-B57A-71E8749AF6B2}" destId="{F486CD1E-48E0-4AED-87CD-77641E617C63}" srcOrd="3" destOrd="0" parTransId="{67A7D643-C467-4212-BD29-8B7E737C37C6}" sibTransId="{00E87CCD-9C7E-4A47-98DC-FD86685C4649}"/>
    <dgm:cxn modelId="{53EE9331-050E-405A-A394-AB6D6A015941}" type="presOf" srcId="{390AE5C8-322F-4C49-A9C4-4491FBD445CD}" destId="{068316DB-FB1A-436B-B96B-926C7A200B0E}" srcOrd="1" destOrd="1" presId="urn:microsoft.com/office/officeart/2005/8/layout/vList4"/>
    <dgm:cxn modelId="{8AECEF31-164A-4AC9-838A-52E8CC9B8D79}" srcId="{46583D2C-F3A6-4D68-B595-BAC773DBFE7C}" destId="{D3B63612-E7FA-4361-B16F-99B0E7D7360D}" srcOrd="1" destOrd="0" parTransId="{43823468-1DB5-4451-B0DA-6761C486B36A}" sibTransId="{DBCD16BA-BEC0-4FE4-83EC-6D6D4ACF18DF}"/>
    <dgm:cxn modelId="{582B3236-CE8D-4ED7-A5B9-EF7E49861F59}" type="presOf" srcId="{02547316-5B25-4BBB-800D-55EB72CC5694}" destId="{2C59A22F-14D6-4964-A78F-D2CD52FA0796}" srcOrd="1" destOrd="1" presId="urn:microsoft.com/office/officeart/2005/8/layout/vList4"/>
    <dgm:cxn modelId="{A2496C38-CFE5-40F4-823A-ACB3695C7E11}" type="presOf" srcId="{46583D2C-F3A6-4D68-B595-BAC773DBFE7C}" destId="{068316DB-FB1A-436B-B96B-926C7A200B0E}" srcOrd="1" destOrd="0" presId="urn:microsoft.com/office/officeart/2005/8/layout/vList4"/>
    <dgm:cxn modelId="{A349043B-AB42-4488-A3E6-BADB2023A9C8}" type="presOf" srcId="{46583D2C-F3A6-4D68-B595-BAC773DBFE7C}" destId="{E4560E74-8224-4182-90F8-948D0A75E1D7}" srcOrd="0" destOrd="0" presId="urn:microsoft.com/office/officeart/2005/8/layout/vList4"/>
    <dgm:cxn modelId="{740CE864-ECA1-40D2-8AC5-826642E2E67B}" type="presOf" srcId="{0EA2E81E-4455-49A8-BDE8-6D6239AE33A6}" destId="{7F141F90-0D62-4238-82B2-F0A34E09EB98}" srcOrd="1" destOrd="0" presId="urn:microsoft.com/office/officeart/2005/8/layout/vList4"/>
    <dgm:cxn modelId="{DA930449-D5D4-4D7C-82E8-6209ABEE2CE4}" type="presOf" srcId="{3152D124-AF70-4D99-B57A-71E8749AF6B2}" destId="{DE7C0A7B-88DB-466C-97F7-AFDA72D7B056}" srcOrd="0" destOrd="0" presId="urn:microsoft.com/office/officeart/2005/8/layout/vList4"/>
    <dgm:cxn modelId="{3F442F52-DCEE-432F-81ED-3C1BE69075C9}" type="presOf" srcId="{8C3A5D52-E106-4B7B-B748-51540939CE7E}" destId="{A83E26C8-66BE-4142-BCC8-EFEE5BC00326}" srcOrd="1" destOrd="1" presId="urn:microsoft.com/office/officeart/2005/8/layout/vList4"/>
    <dgm:cxn modelId="{766FF773-7FBF-4787-9E9D-85DC3040567A}" srcId="{F486CD1E-48E0-4AED-87CD-77641E617C63}" destId="{8C3A5D52-E106-4B7B-B748-51540939CE7E}" srcOrd="0" destOrd="0" parTransId="{D7A30020-B2A0-4A4D-A600-4733AE5E8F3D}" sibTransId="{72B45DAD-4ECB-4676-BFFA-728812BB92C4}"/>
    <dgm:cxn modelId="{C563EE75-02D0-447F-8B47-ED3630AA06D8}" srcId="{3152D124-AF70-4D99-B57A-71E8749AF6B2}" destId="{5221E93E-8741-4991-A670-1D316263861E}" srcOrd="2" destOrd="0" parTransId="{831970BB-CD32-4EA1-9991-74B663B50671}" sibTransId="{D7DB3363-2929-44B8-A716-DAAC84ADAF31}"/>
    <dgm:cxn modelId="{7C73E17A-47C9-4911-BE3F-F33F874DB83E}" type="presOf" srcId="{F486CD1E-48E0-4AED-87CD-77641E617C63}" destId="{A83E26C8-66BE-4142-BCC8-EFEE5BC00326}" srcOrd="1" destOrd="0" presId="urn:microsoft.com/office/officeart/2005/8/layout/vList4"/>
    <dgm:cxn modelId="{18E1F994-D3B3-4825-8C8A-F6D55DA5346F}" srcId="{5221E93E-8741-4991-A670-1D316263861E}" destId="{02547316-5B25-4BBB-800D-55EB72CC5694}" srcOrd="0" destOrd="0" parTransId="{76BC3514-0B9E-4FFA-9B77-AE75A123BD1E}" sibTransId="{B523F966-9403-4883-AF3E-29F7AA129277}"/>
    <dgm:cxn modelId="{F45450A0-8E90-4539-AD81-2E698867B9E1}" type="presOf" srcId="{8C3A5D52-E106-4B7B-B748-51540939CE7E}" destId="{1014D17B-EB6E-4D96-9CBB-CBB570C74BB8}" srcOrd="0" destOrd="1" presId="urn:microsoft.com/office/officeart/2005/8/layout/vList4"/>
    <dgm:cxn modelId="{57B691A4-5289-47F2-AD64-D50DBDFF7789}" type="presOf" srcId="{5221E93E-8741-4991-A670-1D316263861E}" destId="{BE7011E1-B460-4FA2-A1FF-FACFDA80E857}" srcOrd="0" destOrd="0" presId="urn:microsoft.com/office/officeart/2005/8/layout/vList4"/>
    <dgm:cxn modelId="{BFC8B1A9-A441-4411-9F56-F3C7E7338FC4}" type="presOf" srcId="{02547316-5B25-4BBB-800D-55EB72CC5694}" destId="{BE7011E1-B460-4FA2-A1FF-FACFDA80E857}" srcOrd="0" destOrd="1" presId="urn:microsoft.com/office/officeart/2005/8/layout/vList4"/>
    <dgm:cxn modelId="{BBC81FB0-2D0D-4EBB-9EDA-D04FC326108F}" type="presOf" srcId="{390AE5C8-322F-4C49-A9C4-4491FBD445CD}" destId="{E4560E74-8224-4182-90F8-948D0A75E1D7}" srcOrd="0" destOrd="1" presId="urn:microsoft.com/office/officeart/2005/8/layout/vList4"/>
    <dgm:cxn modelId="{CA013BB7-C674-4D3D-9726-D1D85509F90C}" type="presOf" srcId="{E583AE70-646A-46D5-AE8D-B9CDCB6E9CD8}" destId="{4DEF88FF-DF72-481F-9FE0-B873D2D770F8}" srcOrd="1" destOrd="1" presId="urn:microsoft.com/office/officeart/2005/8/layout/vList4"/>
    <dgm:cxn modelId="{EB9F0DBF-F11B-429B-BEBA-D052D669B497}" type="presOf" srcId="{5221E93E-8741-4991-A670-1D316263861E}" destId="{2C59A22F-14D6-4964-A78F-D2CD52FA0796}" srcOrd="1" destOrd="0" presId="urn:microsoft.com/office/officeart/2005/8/layout/vList4"/>
    <dgm:cxn modelId="{6EC048C6-4D33-4AB3-810E-E8502430FC58}" type="presOf" srcId="{E583AE70-646A-46D5-AE8D-B9CDCB6E9CD8}" destId="{7AB65BF6-663F-4A2C-BD58-A2C854C39316}" srcOrd="0" destOrd="1" presId="urn:microsoft.com/office/officeart/2005/8/layout/vList4"/>
    <dgm:cxn modelId="{53A730D3-BB2A-4F64-B4DB-B29D9F405276}" type="presOf" srcId="{5627378B-9B47-46E6-88DC-3D00F840BC17}" destId="{7F141F90-0D62-4238-82B2-F0A34E09EB98}" srcOrd="1" destOrd="1" presId="urn:microsoft.com/office/officeart/2005/8/layout/vList4"/>
    <dgm:cxn modelId="{1BA45AD9-DAAB-4DE0-A2D9-23FB8512BDFA}" type="presOf" srcId="{F486CD1E-48E0-4AED-87CD-77641E617C63}" destId="{1014D17B-EB6E-4D96-9CBB-CBB570C74BB8}" srcOrd="0" destOrd="0" presId="urn:microsoft.com/office/officeart/2005/8/layout/vList4"/>
    <dgm:cxn modelId="{0D378DDB-B35E-4D15-8ED7-50694D9C277E}" type="presOf" srcId="{C36735A3-315B-4A22-8FCB-5C083F480DAC}" destId="{7AB65BF6-663F-4A2C-BD58-A2C854C39316}" srcOrd="0" destOrd="0" presId="urn:microsoft.com/office/officeart/2005/8/layout/vList4"/>
    <dgm:cxn modelId="{E0B1BBE0-9BD6-4DDE-936D-6A82A3FCB7FA}" type="presOf" srcId="{0EA2E81E-4455-49A8-BDE8-6D6239AE33A6}" destId="{32A7A9E3-B5B5-495E-8CFF-C5DEB6A75C59}" srcOrd="0" destOrd="0" presId="urn:microsoft.com/office/officeart/2005/8/layout/vList4"/>
    <dgm:cxn modelId="{4CA09BE3-B509-4351-9420-F08E3DB27AA6}" srcId="{46583D2C-F3A6-4D68-B595-BAC773DBFE7C}" destId="{390AE5C8-322F-4C49-A9C4-4491FBD445CD}" srcOrd="0" destOrd="0" parTransId="{2394BE87-B0C1-4569-A11C-A9C8A95AA27B}" sibTransId="{8CEAA1DE-4F1F-4996-AAAC-E7EAF3789D8B}"/>
    <dgm:cxn modelId="{1A50F9E4-539C-4586-BB6C-4DA176FC83E6}" type="presOf" srcId="{D3B63612-E7FA-4361-B16F-99B0E7D7360D}" destId="{068316DB-FB1A-436B-B96B-926C7A200B0E}" srcOrd="1" destOrd="2" presId="urn:microsoft.com/office/officeart/2005/8/layout/vList4"/>
    <dgm:cxn modelId="{D1BA0CEA-4BFA-4B31-B09C-AD3CEA03A42F}" type="presOf" srcId="{5627378B-9B47-46E6-88DC-3D00F840BC17}" destId="{32A7A9E3-B5B5-495E-8CFF-C5DEB6A75C59}" srcOrd="0" destOrd="1" presId="urn:microsoft.com/office/officeart/2005/8/layout/vList4"/>
    <dgm:cxn modelId="{1D02E9EA-F7D4-4E9F-84C1-805AA6D7F7AF}" type="presOf" srcId="{C36735A3-315B-4A22-8FCB-5C083F480DAC}" destId="{4DEF88FF-DF72-481F-9FE0-B873D2D770F8}" srcOrd="1" destOrd="0" presId="urn:microsoft.com/office/officeart/2005/8/layout/vList4"/>
    <dgm:cxn modelId="{84EABFFB-8C8D-4EF0-B964-602865409426}" srcId="{3152D124-AF70-4D99-B57A-71E8749AF6B2}" destId="{46583D2C-F3A6-4D68-B595-BAC773DBFE7C}" srcOrd="0" destOrd="0" parTransId="{A25069F9-EBDF-4406-AB98-8E73A9AD7E16}" sibTransId="{0536F723-0A3A-445F-B556-747EAC79844E}"/>
    <dgm:cxn modelId="{EF098CFF-991D-4F6D-89F0-65B6EC942444}" srcId="{3152D124-AF70-4D99-B57A-71E8749AF6B2}" destId="{C36735A3-315B-4A22-8FCB-5C083F480DAC}" srcOrd="1" destOrd="0" parTransId="{0053C2DD-921C-4BE6-98A5-53EC5710D682}" sibTransId="{39F1F438-126C-42FA-848B-7FEA73F82D6F}"/>
    <dgm:cxn modelId="{4BE7DBC0-F036-4A00-83DA-667354D1E8D9}" type="presParOf" srcId="{DE7C0A7B-88DB-466C-97F7-AFDA72D7B056}" destId="{F8FFF11B-A5E1-4F47-B9CB-A653BC2ED6B0}" srcOrd="0" destOrd="0" presId="urn:microsoft.com/office/officeart/2005/8/layout/vList4"/>
    <dgm:cxn modelId="{4A8D97AD-B7F1-4F67-9CDB-E83F3A83B5BE}" type="presParOf" srcId="{F8FFF11B-A5E1-4F47-B9CB-A653BC2ED6B0}" destId="{E4560E74-8224-4182-90F8-948D0A75E1D7}" srcOrd="0" destOrd="0" presId="urn:microsoft.com/office/officeart/2005/8/layout/vList4"/>
    <dgm:cxn modelId="{C26E8754-88C3-4372-9489-EBD460270470}" type="presParOf" srcId="{F8FFF11B-A5E1-4F47-B9CB-A653BC2ED6B0}" destId="{86F52038-17B3-4485-8BB0-C88BC73A1F95}" srcOrd="1" destOrd="0" presId="urn:microsoft.com/office/officeart/2005/8/layout/vList4"/>
    <dgm:cxn modelId="{6411683A-C950-46CC-A537-72664610F0F6}" type="presParOf" srcId="{F8FFF11B-A5E1-4F47-B9CB-A653BC2ED6B0}" destId="{068316DB-FB1A-436B-B96B-926C7A200B0E}" srcOrd="2" destOrd="0" presId="urn:microsoft.com/office/officeart/2005/8/layout/vList4"/>
    <dgm:cxn modelId="{870CAE5C-27D4-4296-830B-998D8AE0AE46}" type="presParOf" srcId="{DE7C0A7B-88DB-466C-97F7-AFDA72D7B056}" destId="{73FE0B2B-0F94-4AD9-9EAA-1B51A886500C}" srcOrd="1" destOrd="0" presId="urn:microsoft.com/office/officeart/2005/8/layout/vList4"/>
    <dgm:cxn modelId="{FD2070F3-7179-4757-99E3-D58427D1CD72}" type="presParOf" srcId="{DE7C0A7B-88DB-466C-97F7-AFDA72D7B056}" destId="{44240F5C-BC15-4BCB-8006-29090686F73B}" srcOrd="2" destOrd="0" presId="urn:microsoft.com/office/officeart/2005/8/layout/vList4"/>
    <dgm:cxn modelId="{638503DC-B8DA-4322-AE81-20EE3E581EFF}" type="presParOf" srcId="{44240F5C-BC15-4BCB-8006-29090686F73B}" destId="{7AB65BF6-663F-4A2C-BD58-A2C854C39316}" srcOrd="0" destOrd="0" presId="urn:microsoft.com/office/officeart/2005/8/layout/vList4"/>
    <dgm:cxn modelId="{44526B86-C293-4236-99B6-1BA1F808D708}" type="presParOf" srcId="{44240F5C-BC15-4BCB-8006-29090686F73B}" destId="{4DCF8020-1F62-4F1E-860C-9F777D640C33}" srcOrd="1" destOrd="0" presId="urn:microsoft.com/office/officeart/2005/8/layout/vList4"/>
    <dgm:cxn modelId="{0E3B2902-E7AD-49A1-B221-559BFBD058CE}" type="presParOf" srcId="{44240F5C-BC15-4BCB-8006-29090686F73B}" destId="{4DEF88FF-DF72-481F-9FE0-B873D2D770F8}" srcOrd="2" destOrd="0" presId="urn:microsoft.com/office/officeart/2005/8/layout/vList4"/>
    <dgm:cxn modelId="{74F2EA05-A1D1-4945-8B26-67DF8A834DA3}" type="presParOf" srcId="{DE7C0A7B-88DB-466C-97F7-AFDA72D7B056}" destId="{8420B032-26BF-42CA-B738-41D8E8089562}" srcOrd="3" destOrd="0" presId="urn:microsoft.com/office/officeart/2005/8/layout/vList4"/>
    <dgm:cxn modelId="{86E75731-9629-4A67-8970-271087681404}" type="presParOf" srcId="{DE7C0A7B-88DB-466C-97F7-AFDA72D7B056}" destId="{FCB95BE9-3340-41D8-9091-5FC1A8C598F4}" srcOrd="4" destOrd="0" presId="urn:microsoft.com/office/officeart/2005/8/layout/vList4"/>
    <dgm:cxn modelId="{F1BF0370-BD73-48A2-A83C-1641600C18E6}" type="presParOf" srcId="{FCB95BE9-3340-41D8-9091-5FC1A8C598F4}" destId="{BE7011E1-B460-4FA2-A1FF-FACFDA80E857}" srcOrd="0" destOrd="0" presId="urn:microsoft.com/office/officeart/2005/8/layout/vList4"/>
    <dgm:cxn modelId="{7B74AF00-1894-4138-9F26-BFC3C30AE121}" type="presParOf" srcId="{FCB95BE9-3340-41D8-9091-5FC1A8C598F4}" destId="{4E420498-9691-4EF7-A9DF-6AD00885B47F}" srcOrd="1" destOrd="0" presId="urn:microsoft.com/office/officeart/2005/8/layout/vList4"/>
    <dgm:cxn modelId="{776C8106-6D36-4F41-BA47-6D2048C26A97}" type="presParOf" srcId="{FCB95BE9-3340-41D8-9091-5FC1A8C598F4}" destId="{2C59A22F-14D6-4964-A78F-D2CD52FA0796}" srcOrd="2" destOrd="0" presId="urn:microsoft.com/office/officeart/2005/8/layout/vList4"/>
    <dgm:cxn modelId="{48B4C4C3-184C-4875-877D-9A635EB02649}" type="presParOf" srcId="{DE7C0A7B-88DB-466C-97F7-AFDA72D7B056}" destId="{84F76C04-6D54-4FA2-833F-5F566BF9B7F1}" srcOrd="5" destOrd="0" presId="urn:microsoft.com/office/officeart/2005/8/layout/vList4"/>
    <dgm:cxn modelId="{377AA54D-85CA-4A7C-A18F-87CA3CED9313}" type="presParOf" srcId="{DE7C0A7B-88DB-466C-97F7-AFDA72D7B056}" destId="{23A50D4F-2260-4746-98F6-74B3E562EFB4}" srcOrd="6" destOrd="0" presId="urn:microsoft.com/office/officeart/2005/8/layout/vList4"/>
    <dgm:cxn modelId="{3DB63052-BB54-4FE9-AD58-C397820355EC}" type="presParOf" srcId="{23A50D4F-2260-4746-98F6-74B3E562EFB4}" destId="{1014D17B-EB6E-4D96-9CBB-CBB570C74BB8}" srcOrd="0" destOrd="0" presId="urn:microsoft.com/office/officeart/2005/8/layout/vList4"/>
    <dgm:cxn modelId="{0558B1D3-18D4-4EBD-AD2B-92600C9C733F}" type="presParOf" srcId="{23A50D4F-2260-4746-98F6-74B3E562EFB4}" destId="{4942C5D7-155C-4548-8858-F8C2C8EF0739}" srcOrd="1" destOrd="0" presId="urn:microsoft.com/office/officeart/2005/8/layout/vList4"/>
    <dgm:cxn modelId="{F1059B21-5233-4AB4-AED9-96788F2AA8D3}" type="presParOf" srcId="{23A50D4F-2260-4746-98F6-74B3E562EFB4}" destId="{A83E26C8-66BE-4142-BCC8-EFEE5BC00326}" srcOrd="2" destOrd="0" presId="urn:microsoft.com/office/officeart/2005/8/layout/vList4"/>
    <dgm:cxn modelId="{7ECC41C5-888C-4683-9D00-291178900B9D}" type="presParOf" srcId="{DE7C0A7B-88DB-466C-97F7-AFDA72D7B056}" destId="{C1761092-122E-4DD3-BFA3-5596FE2F9087}" srcOrd="7" destOrd="0" presId="urn:microsoft.com/office/officeart/2005/8/layout/vList4"/>
    <dgm:cxn modelId="{7D63C86E-080D-47A2-B5A3-83B5E6CC925C}" type="presParOf" srcId="{DE7C0A7B-88DB-466C-97F7-AFDA72D7B056}" destId="{9A0FE181-6468-4E96-86E2-F330419A0A9A}" srcOrd="8" destOrd="0" presId="urn:microsoft.com/office/officeart/2005/8/layout/vList4"/>
    <dgm:cxn modelId="{835440A6-6E32-4777-904F-64E864DC8641}" type="presParOf" srcId="{9A0FE181-6468-4E96-86E2-F330419A0A9A}" destId="{32A7A9E3-B5B5-495E-8CFF-C5DEB6A75C59}" srcOrd="0" destOrd="0" presId="urn:microsoft.com/office/officeart/2005/8/layout/vList4"/>
    <dgm:cxn modelId="{64F233F5-68F1-4519-BB93-DE6765226AD3}" type="presParOf" srcId="{9A0FE181-6468-4E96-86E2-F330419A0A9A}" destId="{B5D4BD2C-CB5C-41A4-BCA8-F318A5C81DE3}" srcOrd="1" destOrd="0" presId="urn:microsoft.com/office/officeart/2005/8/layout/vList4"/>
    <dgm:cxn modelId="{F536B79D-F5FA-489F-910C-45CDC42F0910}" type="presParOf" srcId="{9A0FE181-6468-4E96-86E2-F330419A0A9A}" destId="{7F141F90-0D62-4238-82B2-F0A34E09EB98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329DC3A-E4FA-41C3-BA71-7CEBC8AE7661}" type="doc">
      <dgm:prSet loTypeId="urn:microsoft.com/office/officeart/2005/8/layout/vList4" loCatId="list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zh-TW" altLang="en-US"/>
        </a:p>
      </dgm:t>
    </dgm:pt>
    <dgm:pt modelId="{477CCF6E-8899-447F-976C-DBBC1127E677}">
      <dgm:prSet phldrT="[文字]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zh-TW" altLang="en-US" sz="18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無誠勿試</a:t>
          </a:r>
        </a:p>
      </dgm:t>
    </dgm:pt>
    <dgm:pt modelId="{1F489026-5688-43B5-949C-594AC7360158}" type="parTrans" cxnId="{5029535C-E941-4B5B-B706-5EB71134F10F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AB742944-A6A4-445D-B79D-6429FB2EDF9A}" type="sibTrans" cxnId="{5029535C-E941-4B5B-B706-5EB71134F10F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B85456ED-A148-47E2-801E-D19E2AAE8C84}">
      <dgm:prSet phldrT="[文字]" custT="1"/>
      <dgm:spPr/>
      <dgm:t>
        <a:bodyPr/>
        <a:lstStyle/>
        <a:p>
          <a:pPr marL="180975" indent="-180975">
            <a:lnSpc>
              <a:spcPts val="2400"/>
            </a:lnSpc>
            <a:spcAft>
              <a:spcPts val="0"/>
            </a:spcAft>
          </a:pPr>
          <a:r>
            <a:rPr lang="zh-TW" altLang="en-US" sz="1500" dirty="0">
              <a:latin typeface="標楷體" pitchFamily="65" charset="-120"/>
              <a:ea typeface="標楷體" pitchFamily="65" charset="-120"/>
            </a:rPr>
            <a:t>修習本課程者毋須具備基礎，惟請積極主動參與學習活動，時刻保持問題意識。與本課程相關問題或建議，歡迎隨時與老師連繫溝通。</a:t>
          </a:r>
          <a:endParaRPr lang="zh-TW" altLang="en-US" sz="1500" dirty="0"/>
        </a:p>
      </dgm:t>
    </dgm:pt>
    <dgm:pt modelId="{9F3C6BBD-C6AA-4758-8BCC-3A9C56E6C39C}" type="parTrans" cxnId="{76DC77C2-4E5F-4851-9833-3A89445C9249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9FE0F144-46A5-4445-BBEB-D5F62E38ED0C}" type="sibTrans" cxnId="{76DC77C2-4E5F-4851-9833-3A89445C9249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BEBD806A-CA25-4549-95D4-F26BC3758333}">
      <dgm:prSet phldrT="[文字]" custT="1"/>
      <dgm:spPr/>
      <dgm:t>
        <a:bodyPr/>
        <a:lstStyle/>
        <a:p>
          <a:pPr marL="180975" indent="-180975">
            <a:lnSpc>
              <a:spcPts val="2400"/>
            </a:lnSpc>
            <a:spcAft>
              <a:spcPts val="0"/>
            </a:spcAft>
          </a:pPr>
          <a:r>
            <a:rPr lang="zh-TW" altLang="en-US" sz="1500" dirty="0">
              <a:latin typeface="標楷體" pitchFamily="65" charset="-120"/>
              <a:ea typeface="標楷體" pitchFamily="65" charset="-120"/>
            </a:rPr>
            <a:t>另</a:t>
          </a:r>
          <a:r>
            <a:rPr lang="zh-TW" altLang="en-US" sz="1500" b="1" u="sng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將本課程視為「營養學分」或「延畢留校」勿試以免重修</a:t>
          </a:r>
          <a:r>
            <a:rPr lang="zh-TW" altLang="en-US" sz="1500" dirty="0">
              <a:latin typeface="標楷體" pitchFamily="65" charset="-120"/>
              <a:ea typeface="標楷體" pitchFamily="65" charset="-120"/>
            </a:rPr>
            <a:t>。</a:t>
          </a:r>
          <a:endParaRPr lang="zh-TW" altLang="en-US" sz="1500" dirty="0"/>
        </a:p>
      </dgm:t>
    </dgm:pt>
    <dgm:pt modelId="{01B249A5-DE36-407F-8B62-18062E5417F1}" type="parTrans" cxnId="{DDFC88C5-2CE6-45F1-B901-0749788EB243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B0BF46BB-2708-4F04-8ED9-27E0EDE67AB2}" type="sibTrans" cxnId="{DDFC88C5-2CE6-45F1-B901-0749788EB243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EFF953A3-56FE-403A-80C5-553878273D82}" type="pres">
      <dgm:prSet presAssocID="{7329DC3A-E4FA-41C3-BA71-7CEBC8AE7661}" presName="linear" presStyleCnt="0">
        <dgm:presLayoutVars>
          <dgm:dir/>
          <dgm:resizeHandles val="exact"/>
        </dgm:presLayoutVars>
      </dgm:prSet>
      <dgm:spPr/>
    </dgm:pt>
    <dgm:pt modelId="{903C7168-CB9B-4930-94B7-CBCADF18F90B}" type="pres">
      <dgm:prSet presAssocID="{477CCF6E-8899-447F-976C-DBBC1127E677}" presName="comp" presStyleCnt="0"/>
      <dgm:spPr/>
    </dgm:pt>
    <dgm:pt modelId="{F3A1D502-8FB2-4787-ACA5-4C519BB46474}" type="pres">
      <dgm:prSet presAssocID="{477CCF6E-8899-447F-976C-DBBC1127E677}" presName="box" presStyleLbl="node1" presStyleIdx="0" presStyleCnt="1"/>
      <dgm:spPr/>
    </dgm:pt>
    <dgm:pt modelId="{49A6DD05-7185-4FF5-9C12-20FF5DCC1CB1}" type="pres">
      <dgm:prSet presAssocID="{477CCF6E-8899-447F-976C-DBBC1127E677}" presName="img" presStyleLbl="fgImgPlace1" presStyleIdx="0" presStyleCnt="1" custScaleX="8119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65756A4-24A3-41E9-87F2-1B6AD7FAC3A1}" type="pres">
      <dgm:prSet presAssocID="{477CCF6E-8899-447F-976C-DBBC1127E677}" presName="text" presStyleLbl="node1" presStyleIdx="0" presStyleCnt="1">
        <dgm:presLayoutVars>
          <dgm:bulletEnabled val="1"/>
        </dgm:presLayoutVars>
      </dgm:prSet>
      <dgm:spPr/>
    </dgm:pt>
  </dgm:ptLst>
  <dgm:cxnLst>
    <dgm:cxn modelId="{0661F023-0B52-4129-8633-47630735CEE8}" type="presOf" srcId="{BEBD806A-CA25-4549-95D4-F26BC3758333}" destId="{365756A4-24A3-41E9-87F2-1B6AD7FAC3A1}" srcOrd="1" destOrd="2" presId="urn:microsoft.com/office/officeart/2005/8/layout/vList4"/>
    <dgm:cxn modelId="{78674B3C-5F39-4D9D-86F9-A98C7FCAEC80}" type="presOf" srcId="{7329DC3A-E4FA-41C3-BA71-7CEBC8AE7661}" destId="{EFF953A3-56FE-403A-80C5-553878273D82}" srcOrd="0" destOrd="0" presId="urn:microsoft.com/office/officeart/2005/8/layout/vList4"/>
    <dgm:cxn modelId="{F5295D5C-7FA4-4EEA-996F-7C30301069F9}" type="presOf" srcId="{BEBD806A-CA25-4549-95D4-F26BC3758333}" destId="{F3A1D502-8FB2-4787-ACA5-4C519BB46474}" srcOrd="0" destOrd="2" presId="urn:microsoft.com/office/officeart/2005/8/layout/vList4"/>
    <dgm:cxn modelId="{5029535C-E941-4B5B-B706-5EB71134F10F}" srcId="{7329DC3A-E4FA-41C3-BA71-7CEBC8AE7661}" destId="{477CCF6E-8899-447F-976C-DBBC1127E677}" srcOrd="0" destOrd="0" parTransId="{1F489026-5688-43B5-949C-594AC7360158}" sibTransId="{AB742944-A6A4-445D-B79D-6429FB2EDF9A}"/>
    <dgm:cxn modelId="{B2ABCB5F-81FD-4FC7-8959-3D592EF62294}" type="presOf" srcId="{477CCF6E-8899-447F-976C-DBBC1127E677}" destId="{F3A1D502-8FB2-4787-ACA5-4C519BB46474}" srcOrd="0" destOrd="0" presId="urn:microsoft.com/office/officeart/2005/8/layout/vList4"/>
    <dgm:cxn modelId="{6D06EA45-D8D3-4E98-A573-F9873BBB1B72}" type="presOf" srcId="{477CCF6E-8899-447F-976C-DBBC1127E677}" destId="{365756A4-24A3-41E9-87F2-1B6AD7FAC3A1}" srcOrd="1" destOrd="0" presId="urn:microsoft.com/office/officeart/2005/8/layout/vList4"/>
    <dgm:cxn modelId="{5473534A-9488-4774-9211-B2E069EA9A05}" type="presOf" srcId="{B85456ED-A148-47E2-801E-D19E2AAE8C84}" destId="{F3A1D502-8FB2-4787-ACA5-4C519BB46474}" srcOrd="0" destOrd="1" presId="urn:microsoft.com/office/officeart/2005/8/layout/vList4"/>
    <dgm:cxn modelId="{FCD6034E-A38B-4EAC-8C1A-8ADD161F71F2}" type="presOf" srcId="{B85456ED-A148-47E2-801E-D19E2AAE8C84}" destId="{365756A4-24A3-41E9-87F2-1B6AD7FAC3A1}" srcOrd="1" destOrd="1" presId="urn:microsoft.com/office/officeart/2005/8/layout/vList4"/>
    <dgm:cxn modelId="{76DC77C2-4E5F-4851-9833-3A89445C9249}" srcId="{477CCF6E-8899-447F-976C-DBBC1127E677}" destId="{B85456ED-A148-47E2-801E-D19E2AAE8C84}" srcOrd="0" destOrd="0" parTransId="{9F3C6BBD-C6AA-4758-8BCC-3A9C56E6C39C}" sibTransId="{9FE0F144-46A5-4445-BBEB-D5F62E38ED0C}"/>
    <dgm:cxn modelId="{DDFC88C5-2CE6-45F1-B901-0749788EB243}" srcId="{477CCF6E-8899-447F-976C-DBBC1127E677}" destId="{BEBD806A-CA25-4549-95D4-F26BC3758333}" srcOrd="1" destOrd="0" parTransId="{01B249A5-DE36-407F-8B62-18062E5417F1}" sibTransId="{B0BF46BB-2708-4F04-8ED9-27E0EDE67AB2}"/>
    <dgm:cxn modelId="{F3149E35-1C18-40AC-9F91-2B7BDE96CAB2}" type="presParOf" srcId="{EFF953A3-56FE-403A-80C5-553878273D82}" destId="{903C7168-CB9B-4930-94B7-CBCADF18F90B}" srcOrd="0" destOrd="0" presId="urn:microsoft.com/office/officeart/2005/8/layout/vList4"/>
    <dgm:cxn modelId="{AC4AB80C-0E52-4A54-AE77-1E4C4EBB912C}" type="presParOf" srcId="{903C7168-CB9B-4930-94B7-CBCADF18F90B}" destId="{F3A1D502-8FB2-4787-ACA5-4C519BB46474}" srcOrd="0" destOrd="0" presId="urn:microsoft.com/office/officeart/2005/8/layout/vList4"/>
    <dgm:cxn modelId="{BD316F53-12A4-4331-93FA-75466DC2B5CC}" type="presParOf" srcId="{903C7168-CB9B-4930-94B7-CBCADF18F90B}" destId="{49A6DD05-7185-4FF5-9C12-20FF5DCC1CB1}" srcOrd="1" destOrd="0" presId="urn:microsoft.com/office/officeart/2005/8/layout/vList4"/>
    <dgm:cxn modelId="{83B9D735-6826-4AE1-B1A7-890C560C0357}" type="presParOf" srcId="{903C7168-CB9B-4930-94B7-CBCADF18F90B}" destId="{365756A4-24A3-41E9-87F2-1B6AD7FAC3A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329DC3A-E4FA-41C3-BA71-7CEBC8AE7661}" type="doc">
      <dgm:prSet loTypeId="urn:microsoft.com/office/officeart/2005/8/layout/vList4" loCatId="list" qsTypeId="urn:microsoft.com/office/officeart/2005/8/quickstyle/3d1" qsCatId="3D" csTypeId="urn:microsoft.com/office/officeart/2005/8/colors/accent6_2" csCatId="accent6" phldr="1"/>
      <dgm:spPr/>
      <dgm:t>
        <a:bodyPr/>
        <a:lstStyle/>
        <a:p>
          <a:endParaRPr lang="zh-TW" altLang="en-US"/>
        </a:p>
      </dgm:t>
    </dgm:pt>
    <dgm:pt modelId="{CA44B62A-8405-4315-B820-C90885886DA1}">
      <dgm:prSet phldrT="[文字]" custT="1"/>
      <dgm:spPr/>
      <dgm:t>
        <a:bodyPr/>
        <a:lstStyle/>
        <a:p>
          <a:pPr marL="177800" indent="-177800">
            <a:lnSpc>
              <a:spcPts val="2400"/>
            </a:lnSpc>
            <a:spcAft>
              <a:spcPts val="0"/>
            </a:spcAft>
          </a:pPr>
          <a:r>
            <a:rPr lang="zh-TW" altLang="en-US" sz="1500" b="1" u="sng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每週上課前請先閱讀相關資料，並請攜帶教科書或講義</a:t>
          </a:r>
          <a:r>
            <a:rPr lang="zh-TW" altLang="en-US" sz="1500" dirty="0">
              <a:latin typeface="標楷體" pitchFamily="65" charset="-120"/>
              <a:ea typeface="標楷體" pitchFamily="65" charset="-120"/>
            </a:rPr>
            <a:t>，嚴禁空手入教室進行人工錄音或錄影。</a:t>
          </a:r>
        </a:p>
      </dgm:t>
    </dgm:pt>
    <dgm:pt modelId="{E06DB241-1AFA-4BBB-87E5-DC90F444BA71}" type="parTrans" cxnId="{32E9FA90-C912-4376-8387-23080F372D9A}">
      <dgm:prSet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F0FEFAF4-972B-4E2B-933D-54CDE4AB4B71}" type="sibTrans" cxnId="{32E9FA90-C912-4376-8387-23080F372D9A}">
      <dgm:prSet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BEBD806A-CA25-4549-95D4-F26BC3758333}">
      <dgm:prSet phldrT="[文字]" custT="1"/>
      <dgm:spPr/>
      <dgm:t>
        <a:bodyPr/>
        <a:lstStyle/>
        <a:p>
          <a:pPr marL="180975" indent="-180975">
            <a:lnSpc>
              <a:spcPct val="90000"/>
            </a:lnSpc>
            <a:spcAft>
              <a:spcPct val="35000"/>
            </a:spcAft>
          </a:pPr>
          <a:r>
            <a:rPr lang="zh-TW" altLang="en-US" sz="18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學習紀律</a:t>
          </a:r>
          <a:endParaRPr lang="zh-TW" altLang="en-US" sz="1800" dirty="0">
            <a:solidFill>
              <a:schemeClr val="tx1"/>
            </a:solidFill>
          </a:endParaRPr>
        </a:p>
      </dgm:t>
    </dgm:pt>
    <dgm:pt modelId="{01B249A5-DE36-407F-8B62-18062E5417F1}" type="parTrans" cxnId="{DDFC88C5-2CE6-45F1-B901-0749788EB243}">
      <dgm:prSet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B0BF46BB-2708-4F04-8ED9-27E0EDE67AB2}" type="sibTrans" cxnId="{DDFC88C5-2CE6-45F1-B901-0749788EB243}">
      <dgm:prSet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67E02977-4872-480C-B0D1-F3EDD207C3E2}">
      <dgm:prSet phldrT="[文字]" custT="1"/>
      <dgm:spPr/>
      <dgm:t>
        <a:bodyPr/>
        <a:lstStyle/>
        <a:p>
          <a:pPr marL="177800" indent="-177800">
            <a:lnSpc>
              <a:spcPts val="2400"/>
            </a:lnSpc>
            <a:spcAft>
              <a:spcPts val="0"/>
            </a:spcAft>
          </a:pPr>
          <a:r>
            <a:rPr lang="zh-TW" altLang="en-US" sz="1500" b="1" u="sng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課程中請勿進行與本課程非相關之活動</a:t>
          </a:r>
          <a:r>
            <a:rPr lang="en-US" altLang="zh-TW" sz="1500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500" dirty="0">
              <a:latin typeface="標楷體" pitchFamily="65" charset="-120"/>
              <a:ea typeface="標楷體" pitchFamily="65" charset="-120"/>
            </a:rPr>
            <a:t>睡覺、滑手機、飲食、談話、看非本科目資料、精神委靡不振</a:t>
          </a:r>
          <a:r>
            <a:rPr lang="en-US" altLang="zh-TW" sz="1500" dirty="0">
              <a:latin typeface="標楷體" pitchFamily="65" charset="-120"/>
              <a:ea typeface="標楷體" pitchFamily="65" charset="-120"/>
            </a:rPr>
            <a:t>…)</a:t>
          </a:r>
          <a:endParaRPr lang="zh-TW" altLang="en-US" sz="1500" dirty="0">
            <a:latin typeface="標楷體" pitchFamily="65" charset="-120"/>
            <a:ea typeface="標楷體" pitchFamily="65" charset="-120"/>
          </a:endParaRPr>
        </a:p>
      </dgm:t>
    </dgm:pt>
    <dgm:pt modelId="{F057B4AA-41CF-4203-A321-87ADFE1E1FD1}" type="parTrans" cxnId="{0C5CF7EE-8091-4C89-A0DF-C9ACD07E0B68}">
      <dgm:prSet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4CC75678-BA86-4326-B585-C825279E91B0}" type="sibTrans" cxnId="{0C5CF7EE-8091-4C89-A0DF-C9ACD07E0B68}">
      <dgm:prSet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75821E3F-E4D6-4598-A275-2022C1D6C8CC}">
      <dgm:prSet phldrT="[文字]" custT="1"/>
      <dgm:spPr/>
      <dgm:t>
        <a:bodyPr/>
        <a:lstStyle/>
        <a:p>
          <a:pPr marL="177800" indent="-177800">
            <a:lnSpc>
              <a:spcPts val="2400"/>
            </a:lnSpc>
            <a:spcAft>
              <a:spcPts val="0"/>
            </a:spcAft>
          </a:pPr>
          <a:r>
            <a:rPr lang="zh-TW" altLang="en-US" sz="1500" dirty="0">
              <a:latin typeface="標楷體" pitchFamily="65" charset="-120"/>
              <a:ea typeface="標楷體" pitchFamily="65" charset="-120"/>
            </a:rPr>
            <a:t>著整齊服飾</a:t>
          </a:r>
          <a:r>
            <a:rPr lang="zh-TW" altLang="en-US" sz="1500" b="1" u="sng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禁穿拖鞋出席學習活動</a:t>
          </a:r>
          <a:r>
            <a:rPr lang="zh-TW" altLang="en-US" sz="1500" dirty="0">
              <a:latin typeface="標楷體" pitchFamily="65" charset="-120"/>
              <a:ea typeface="標楷體" pitchFamily="65" charset="-120"/>
            </a:rPr>
            <a:t>。違反規定者扣課堂表現總分</a:t>
          </a:r>
          <a:r>
            <a:rPr lang="en-US" altLang="zh-TW" sz="1500" dirty="0">
              <a:latin typeface="標楷體" pitchFamily="65" charset="-120"/>
              <a:ea typeface="標楷體" pitchFamily="65" charset="-120"/>
            </a:rPr>
            <a:t>20</a:t>
          </a:r>
          <a:r>
            <a:rPr lang="zh-TW" altLang="en-US" sz="1500" dirty="0">
              <a:latin typeface="標楷體" pitchFamily="65" charset="-120"/>
              <a:ea typeface="標楷體" pitchFamily="65" charset="-120"/>
            </a:rPr>
            <a:t>分。</a:t>
          </a:r>
        </a:p>
      </dgm:t>
    </dgm:pt>
    <dgm:pt modelId="{FADEBDEE-4A35-425E-B7DD-8562A4B1A11B}" type="parTrans" cxnId="{CF8E9975-DB91-48DC-A57C-29C13705C46A}">
      <dgm:prSet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31EB148F-EF5D-44DC-8FB2-943C47420565}" type="sibTrans" cxnId="{CF8E9975-DB91-48DC-A57C-29C13705C46A}">
      <dgm:prSet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EFF953A3-56FE-403A-80C5-553878273D82}" type="pres">
      <dgm:prSet presAssocID="{7329DC3A-E4FA-41C3-BA71-7CEBC8AE7661}" presName="linear" presStyleCnt="0">
        <dgm:presLayoutVars>
          <dgm:dir/>
          <dgm:resizeHandles val="exact"/>
        </dgm:presLayoutVars>
      </dgm:prSet>
      <dgm:spPr/>
    </dgm:pt>
    <dgm:pt modelId="{62EB9D9F-E0C7-4F62-AB6D-C2E3BABEE912}" type="pres">
      <dgm:prSet presAssocID="{BEBD806A-CA25-4549-95D4-F26BC3758333}" presName="comp" presStyleCnt="0"/>
      <dgm:spPr/>
    </dgm:pt>
    <dgm:pt modelId="{C5F04321-43A7-4DEB-82CE-A000B9E60625}" type="pres">
      <dgm:prSet presAssocID="{BEBD806A-CA25-4549-95D4-F26BC3758333}" presName="box" presStyleLbl="node1" presStyleIdx="0" presStyleCnt="1" custLinFactNeighborX="-877" custLinFactNeighborY="-12903"/>
      <dgm:spPr/>
    </dgm:pt>
    <dgm:pt modelId="{067456E9-5CD7-4518-A77D-B804942A23B1}" type="pres">
      <dgm:prSet presAssocID="{BEBD806A-CA25-4549-95D4-F26BC3758333}" presName="img" presStyleLbl="fgImgPlace1" presStyleIdx="0" presStyleCnt="1" custScaleX="92105" custScaleY="7661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A00F73E-FCCB-4A36-A623-BCBE750FCDA5}" type="pres">
      <dgm:prSet presAssocID="{BEBD806A-CA25-4549-95D4-F26BC3758333}" presName="text" presStyleLbl="node1" presStyleIdx="0" presStyleCnt="1">
        <dgm:presLayoutVars>
          <dgm:bulletEnabled val="1"/>
        </dgm:presLayoutVars>
      </dgm:prSet>
      <dgm:spPr/>
    </dgm:pt>
  </dgm:ptLst>
  <dgm:cxnLst>
    <dgm:cxn modelId="{F996EB0B-A3D5-4423-9113-2E7D08B9ED1F}" type="presOf" srcId="{7329DC3A-E4FA-41C3-BA71-7CEBC8AE7661}" destId="{EFF953A3-56FE-403A-80C5-553878273D82}" srcOrd="0" destOrd="0" presId="urn:microsoft.com/office/officeart/2005/8/layout/vList4"/>
    <dgm:cxn modelId="{99FF931F-6228-4E47-8191-36CA55AF8B18}" type="presOf" srcId="{67E02977-4872-480C-B0D1-F3EDD207C3E2}" destId="{C5F04321-43A7-4DEB-82CE-A000B9E60625}" srcOrd="0" destOrd="2" presId="urn:microsoft.com/office/officeart/2005/8/layout/vList4"/>
    <dgm:cxn modelId="{8A4B212A-3BDA-4C0B-ABCF-15AA4A084419}" type="presOf" srcId="{CA44B62A-8405-4315-B820-C90885886DA1}" destId="{AA00F73E-FCCB-4A36-A623-BCBE750FCDA5}" srcOrd="1" destOrd="1" presId="urn:microsoft.com/office/officeart/2005/8/layout/vList4"/>
    <dgm:cxn modelId="{64A1255F-9A89-484D-8F30-3F81CA9D4AC0}" type="presOf" srcId="{BEBD806A-CA25-4549-95D4-F26BC3758333}" destId="{C5F04321-43A7-4DEB-82CE-A000B9E60625}" srcOrd="0" destOrd="0" presId="urn:microsoft.com/office/officeart/2005/8/layout/vList4"/>
    <dgm:cxn modelId="{CF8E9975-DB91-48DC-A57C-29C13705C46A}" srcId="{BEBD806A-CA25-4549-95D4-F26BC3758333}" destId="{75821E3F-E4D6-4598-A275-2022C1D6C8CC}" srcOrd="2" destOrd="0" parTransId="{FADEBDEE-4A35-425E-B7DD-8562A4B1A11B}" sibTransId="{31EB148F-EF5D-44DC-8FB2-943C47420565}"/>
    <dgm:cxn modelId="{32E9FA90-C912-4376-8387-23080F372D9A}" srcId="{BEBD806A-CA25-4549-95D4-F26BC3758333}" destId="{CA44B62A-8405-4315-B820-C90885886DA1}" srcOrd="0" destOrd="0" parTransId="{E06DB241-1AFA-4BBB-87E5-DC90F444BA71}" sibTransId="{F0FEFAF4-972B-4E2B-933D-54CDE4AB4B71}"/>
    <dgm:cxn modelId="{4601FB91-CBF5-43B5-A52A-6D071D03C211}" type="presOf" srcId="{CA44B62A-8405-4315-B820-C90885886DA1}" destId="{C5F04321-43A7-4DEB-82CE-A000B9E60625}" srcOrd="0" destOrd="1" presId="urn:microsoft.com/office/officeart/2005/8/layout/vList4"/>
    <dgm:cxn modelId="{34705292-29A0-45CD-8A14-DCFD01941F0E}" type="presOf" srcId="{BEBD806A-CA25-4549-95D4-F26BC3758333}" destId="{AA00F73E-FCCB-4A36-A623-BCBE750FCDA5}" srcOrd="1" destOrd="0" presId="urn:microsoft.com/office/officeart/2005/8/layout/vList4"/>
    <dgm:cxn modelId="{851AC49B-A9FB-4E38-ADF4-4564F59D0BAD}" type="presOf" srcId="{75821E3F-E4D6-4598-A275-2022C1D6C8CC}" destId="{C5F04321-43A7-4DEB-82CE-A000B9E60625}" srcOrd="0" destOrd="3" presId="urn:microsoft.com/office/officeart/2005/8/layout/vList4"/>
    <dgm:cxn modelId="{DDFC88C5-2CE6-45F1-B901-0749788EB243}" srcId="{7329DC3A-E4FA-41C3-BA71-7CEBC8AE7661}" destId="{BEBD806A-CA25-4549-95D4-F26BC3758333}" srcOrd="0" destOrd="0" parTransId="{01B249A5-DE36-407F-8B62-18062E5417F1}" sibTransId="{B0BF46BB-2708-4F04-8ED9-27E0EDE67AB2}"/>
    <dgm:cxn modelId="{2CD9E8DA-08E5-46C8-8CF3-D1F9579A30B3}" type="presOf" srcId="{67E02977-4872-480C-B0D1-F3EDD207C3E2}" destId="{AA00F73E-FCCB-4A36-A623-BCBE750FCDA5}" srcOrd="1" destOrd="2" presId="urn:microsoft.com/office/officeart/2005/8/layout/vList4"/>
    <dgm:cxn modelId="{0C5CF7EE-8091-4C89-A0DF-C9ACD07E0B68}" srcId="{BEBD806A-CA25-4549-95D4-F26BC3758333}" destId="{67E02977-4872-480C-B0D1-F3EDD207C3E2}" srcOrd="1" destOrd="0" parTransId="{F057B4AA-41CF-4203-A321-87ADFE1E1FD1}" sibTransId="{4CC75678-BA86-4326-B585-C825279E91B0}"/>
    <dgm:cxn modelId="{042FD5F2-D92D-4BBB-B380-DC18B5B3799A}" type="presOf" srcId="{75821E3F-E4D6-4598-A275-2022C1D6C8CC}" destId="{AA00F73E-FCCB-4A36-A623-BCBE750FCDA5}" srcOrd="1" destOrd="3" presId="urn:microsoft.com/office/officeart/2005/8/layout/vList4"/>
    <dgm:cxn modelId="{A58A121B-6C37-4D97-A54E-C91B32FB248B}" type="presParOf" srcId="{EFF953A3-56FE-403A-80C5-553878273D82}" destId="{62EB9D9F-E0C7-4F62-AB6D-C2E3BABEE912}" srcOrd="0" destOrd="0" presId="urn:microsoft.com/office/officeart/2005/8/layout/vList4"/>
    <dgm:cxn modelId="{7FC50A73-C230-48FF-B8ED-B846E7D7A4D1}" type="presParOf" srcId="{62EB9D9F-E0C7-4F62-AB6D-C2E3BABEE912}" destId="{C5F04321-43A7-4DEB-82CE-A000B9E60625}" srcOrd="0" destOrd="0" presId="urn:microsoft.com/office/officeart/2005/8/layout/vList4"/>
    <dgm:cxn modelId="{061C71D3-1061-4D31-9451-3A8F4802B6D7}" type="presParOf" srcId="{62EB9D9F-E0C7-4F62-AB6D-C2E3BABEE912}" destId="{067456E9-5CD7-4518-A77D-B804942A23B1}" srcOrd="1" destOrd="0" presId="urn:microsoft.com/office/officeart/2005/8/layout/vList4"/>
    <dgm:cxn modelId="{B1720BEF-EC9C-4D8F-8B6E-5473F04BDC46}" type="presParOf" srcId="{62EB9D9F-E0C7-4F62-AB6D-C2E3BABEE912}" destId="{AA00F73E-FCCB-4A36-A623-BCBE750FCDA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329DC3A-E4FA-41C3-BA71-7CEBC8AE7661}" type="doc">
      <dgm:prSet loTypeId="urn:microsoft.com/office/officeart/2005/8/layout/vList4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530A6840-6C0C-43D1-AB82-E47B57925011}">
      <dgm:prSet phldrT="[文字]"/>
      <dgm:spPr/>
      <dgm:t>
        <a:bodyPr/>
        <a:lstStyle/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作業繳交規定</a:t>
          </a:r>
        </a:p>
      </dgm:t>
    </dgm:pt>
    <dgm:pt modelId="{750BA6C1-813F-4E8A-A65B-6ED2215F37D5}" type="parTrans" cxnId="{9F9E6BF8-3D87-4608-BE9A-C733D7669228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7C009CE2-9EC7-4B7F-A602-3CBB7B7C6628}" type="sibTrans" cxnId="{9F9E6BF8-3D87-4608-BE9A-C733D7669228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249EAB24-957D-4E98-A612-C95EA20ABF3E}">
      <dgm:prSet phldrT="[文字]" custT="1"/>
      <dgm:spPr/>
      <dgm:t>
        <a:bodyPr/>
        <a:lstStyle/>
        <a:p>
          <a:pPr marL="180975" indent="-180975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15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遲交一週扣</a:t>
          </a:r>
          <a:r>
            <a:rPr lang="en-US" altLang="zh-TW" sz="15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10</a:t>
          </a:r>
          <a:r>
            <a:rPr lang="zh-TW" altLang="en-US" sz="15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分，至多延遲兩週，未繳交者以零分計算。另，所繳交作業過於敷衍，以零分計或退回重寫。</a:t>
          </a:r>
        </a:p>
      </dgm:t>
    </dgm:pt>
    <dgm:pt modelId="{06826813-8BBC-489A-9742-99A4CF3B92B6}" type="parTrans" cxnId="{D212D3D6-FC64-4690-8243-F42357A06D04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214E53E6-5FCA-459F-AE90-F64ECFB5D3DC}" type="sibTrans" cxnId="{D212D3D6-FC64-4690-8243-F42357A06D04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286C4614-AF59-4FEA-BEAD-0ABC8E9501E7}">
      <dgm:prSet phldrT="[文字]" custT="1"/>
      <dgm:spPr/>
      <dgm:t>
        <a:bodyPr/>
        <a:lstStyle/>
        <a:p>
          <a:pPr marL="180975" indent="-180975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15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相關作業請按時繳交，手寫或電腦繕寫皆可。未到課者自行至教學平台觀看是否有作業要繳交不再另行通知</a:t>
          </a:r>
        </a:p>
      </dgm:t>
    </dgm:pt>
    <dgm:pt modelId="{4A6C51E1-C423-4103-AEF0-09A0E2A0B7DF}" type="parTrans" cxnId="{34248557-5B13-46FD-AF15-209244E354E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C92C27C6-A6C0-4381-B97F-D4EA2BDFE570}" type="sibTrans" cxnId="{34248557-5B13-46FD-AF15-209244E354E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EFF953A3-56FE-403A-80C5-553878273D82}" type="pres">
      <dgm:prSet presAssocID="{7329DC3A-E4FA-41C3-BA71-7CEBC8AE7661}" presName="linear" presStyleCnt="0">
        <dgm:presLayoutVars>
          <dgm:dir/>
          <dgm:resizeHandles val="exact"/>
        </dgm:presLayoutVars>
      </dgm:prSet>
      <dgm:spPr/>
    </dgm:pt>
    <dgm:pt modelId="{B92E3B22-2607-40CE-9C5B-9BF563650F67}" type="pres">
      <dgm:prSet presAssocID="{530A6840-6C0C-43D1-AB82-E47B57925011}" presName="comp" presStyleCnt="0"/>
      <dgm:spPr/>
    </dgm:pt>
    <dgm:pt modelId="{AE350D3A-E6F9-4456-9DD8-EED80C502042}" type="pres">
      <dgm:prSet presAssocID="{530A6840-6C0C-43D1-AB82-E47B57925011}" presName="box" presStyleLbl="node1" presStyleIdx="0" presStyleCnt="1"/>
      <dgm:spPr/>
    </dgm:pt>
    <dgm:pt modelId="{CD3F3E6E-8FCF-43E5-8E96-0EFD4CE3C40B}" type="pres">
      <dgm:prSet presAssocID="{530A6840-6C0C-43D1-AB82-E47B57925011}" presName="img" presStyleLbl="fgImgPlace1" presStyleIdx="0" presStyleCnt="1" custScaleX="8119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FD99720-E89C-443B-912C-1EFACE894AC9}" type="pres">
      <dgm:prSet presAssocID="{530A6840-6C0C-43D1-AB82-E47B57925011}" presName="text" presStyleLbl="node1" presStyleIdx="0" presStyleCnt="1">
        <dgm:presLayoutVars>
          <dgm:bulletEnabled val="1"/>
        </dgm:presLayoutVars>
      </dgm:prSet>
      <dgm:spPr/>
    </dgm:pt>
  </dgm:ptLst>
  <dgm:cxnLst>
    <dgm:cxn modelId="{008D750A-2AB5-4321-8348-8F26B304E7EB}" type="presOf" srcId="{286C4614-AF59-4FEA-BEAD-0ABC8E9501E7}" destId="{AE350D3A-E6F9-4456-9DD8-EED80C502042}" srcOrd="0" destOrd="1" presId="urn:microsoft.com/office/officeart/2005/8/layout/vList4"/>
    <dgm:cxn modelId="{B90EFC42-82AF-4604-8F1C-28250077B71D}" type="presOf" srcId="{249EAB24-957D-4E98-A612-C95EA20ABF3E}" destId="{AE350D3A-E6F9-4456-9DD8-EED80C502042}" srcOrd="0" destOrd="2" presId="urn:microsoft.com/office/officeart/2005/8/layout/vList4"/>
    <dgm:cxn modelId="{34248557-5B13-46FD-AF15-209244E354EE}" srcId="{530A6840-6C0C-43D1-AB82-E47B57925011}" destId="{286C4614-AF59-4FEA-BEAD-0ABC8E9501E7}" srcOrd="0" destOrd="0" parTransId="{4A6C51E1-C423-4103-AEF0-09A0E2A0B7DF}" sibTransId="{C92C27C6-A6C0-4381-B97F-D4EA2BDFE570}"/>
    <dgm:cxn modelId="{EBB2C9A4-FACF-4DFF-A3A0-F9693CD464E2}" type="presOf" srcId="{530A6840-6C0C-43D1-AB82-E47B57925011}" destId="{AE350D3A-E6F9-4456-9DD8-EED80C502042}" srcOrd="0" destOrd="0" presId="urn:microsoft.com/office/officeart/2005/8/layout/vList4"/>
    <dgm:cxn modelId="{FDA1ACA6-A420-4879-9384-37DA6A65A987}" type="presOf" srcId="{530A6840-6C0C-43D1-AB82-E47B57925011}" destId="{7FD99720-E89C-443B-912C-1EFACE894AC9}" srcOrd="1" destOrd="0" presId="urn:microsoft.com/office/officeart/2005/8/layout/vList4"/>
    <dgm:cxn modelId="{F4DBBBB5-5205-4044-B0E2-93D22C89B399}" type="presOf" srcId="{286C4614-AF59-4FEA-BEAD-0ABC8E9501E7}" destId="{7FD99720-E89C-443B-912C-1EFACE894AC9}" srcOrd="1" destOrd="1" presId="urn:microsoft.com/office/officeart/2005/8/layout/vList4"/>
    <dgm:cxn modelId="{BBBCDCBB-D798-4EBE-A76E-25B2A9B0B7B5}" type="presOf" srcId="{7329DC3A-E4FA-41C3-BA71-7CEBC8AE7661}" destId="{EFF953A3-56FE-403A-80C5-553878273D82}" srcOrd="0" destOrd="0" presId="urn:microsoft.com/office/officeart/2005/8/layout/vList4"/>
    <dgm:cxn modelId="{D212D3D6-FC64-4690-8243-F42357A06D04}" srcId="{530A6840-6C0C-43D1-AB82-E47B57925011}" destId="{249EAB24-957D-4E98-A612-C95EA20ABF3E}" srcOrd="1" destOrd="0" parTransId="{06826813-8BBC-489A-9742-99A4CF3B92B6}" sibTransId="{214E53E6-5FCA-459F-AE90-F64ECFB5D3DC}"/>
    <dgm:cxn modelId="{87D1A8D9-1F31-4056-B707-B674291E111B}" type="presOf" srcId="{249EAB24-957D-4E98-A612-C95EA20ABF3E}" destId="{7FD99720-E89C-443B-912C-1EFACE894AC9}" srcOrd="1" destOrd="2" presId="urn:microsoft.com/office/officeart/2005/8/layout/vList4"/>
    <dgm:cxn modelId="{9F9E6BF8-3D87-4608-BE9A-C733D7669228}" srcId="{7329DC3A-E4FA-41C3-BA71-7CEBC8AE7661}" destId="{530A6840-6C0C-43D1-AB82-E47B57925011}" srcOrd="0" destOrd="0" parTransId="{750BA6C1-813F-4E8A-A65B-6ED2215F37D5}" sibTransId="{7C009CE2-9EC7-4B7F-A602-3CBB7B7C6628}"/>
    <dgm:cxn modelId="{29F84585-568C-4BF4-B4A4-F5D7AC2B7ED6}" type="presParOf" srcId="{EFF953A3-56FE-403A-80C5-553878273D82}" destId="{B92E3B22-2607-40CE-9C5B-9BF563650F67}" srcOrd="0" destOrd="0" presId="urn:microsoft.com/office/officeart/2005/8/layout/vList4"/>
    <dgm:cxn modelId="{758AF170-45E2-4615-A903-319DA999A4F1}" type="presParOf" srcId="{B92E3B22-2607-40CE-9C5B-9BF563650F67}" destId="{AE350D3A-E6F9-4456-9DD8-EED80C502042}" srcOrd="0" destOrd="0" presId="urn:microsoft.com/office/officeart/2005/8/layout/vList4"/>
    <dgm:cxn modelId="{68FA340A-2629-42AD-9012-4AA96C4991EF}" type="presParOf" srcId="{B92E3B22-2607-40CE-9C5B-9BF563650F67}" destId="{CD3F3E6E-8FCF-43E5-8E96-0EFD4CE3C40B}" srcOrd="1" destOrd="0" presId="urn:microsoft.com/office/officeart/2005/8/layout/vList4"/>
    <dgm:cxn modelId="{94242483-89B4-482A-B2C2-575C7FA4ED04}" type="presParOf" srcId="{B92E3B22-2607-40CE-9C5B-9BF563650F67}" destId="{7FD99720-E89C-443B-912C-1EFACE894A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F1816D-8E3F-4633-B5A6-67340B8FBE00}" type="doc">
      <dgm:prSet loTypeId="urn:microsoft.com/office/officeart/2005/8/layout/hList7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20F624CF-9A0F-4F11-85D7-4BB697E76B9A}">
      <dgm:prSet phldrT="[文字]" custT="1"/>
      <dgm:spPr/>
      <dgm:t>
        <a:bodyPr/>
        <a:lstStyle/>
        <a:p>
          <a:r>
            <a:rPr lang="zh-TW" altLang="en-US" sz="2800" dirty="0">
              <a:latin typeface="華康新特明體" pitchFamily="49" charset="-120"/>
              <a:ea typeface="華康新特明體" pitchFamily="49" charset="-120"/>
            </a:rPr>
            <a:t>生涯發展概說</a:t>
          </a:r>
        </a:p>
      </dgm:t>
    </dgm:pt>
    <dgm:pt modelId="{18FAEFDA-55D6-4372-9DC9-08220225B598}" type="parTrans" cxnId="{C922BDE2-67A6-4073-9C19-4DBB6E3D7462}">
      <dgm:prSet/>
      <dgm:spPr/>
      <dgm:t>
        <a:bodyPr/>
        <a:lstStyle/>
        <a:p>
          <a:endParaRPr lang="zh-TW" altLang="en-US" sz="2800">
            <a:latin typeface="華康新特明體" pitchFamily="49" charset="-120"/>
            <a:ea typeface="華康新特明體" pitchFamily="49" charset="-120"/>
          </a:endParaRPr>
        </a:p>
      </dgm:t>
    </dgm:pt>
    <dgm:pt modelId="{25FB48D7-219A-4830-A152-9087447C2368}" type="sibTrans" cxnId="{C922BDE2-67A6-4073-9C19-4DBB6E3D7462}">
      <dgm:prSet/>
      <dgm:spPr/>
      <dgm:t>
        <a:bodyPr/>
        <a:lstStyle/>
        <a:p>
          <a:endParaRPr lang="zh-TW" altLang="en-US" sz="2800">
            <a:latin typeface="華康新特明體" pitchFamily="49" charset="-120"/>
            <a:ea typeface="華康新特明體" pitchFamily="49" charset="-120"/>
          </a:endParaRPr>
        </a:p>
      </dgm:t>
    </dgm:pt>
    <dgm:pt modelId="{4EC53BE3-EE77-4393-BBFB-E690BF6E7C7C}">
      <dgm:prSet phldrT="[文字]" custT="1"/>
      <dgm:spPr/>
      <dgm:t>
        <a:bodyPr/>
        <a:lstStyle/>
        <a:p>
          <a:r>
            <a:rPr lang="zh-TW" altLang="en-US" sz="2800" dirty="0">
              <a:latin typeface="華康新特明體" pitchFamily="49" charset="-120"/>
              <a:ea typeface="華康新特明體" pitchFamily="49" charset="-120"/>
            </a:rPr>
            <a:t>生涯自我探索</a:t>
          </a:r>
        </a:p>
      </dgm:t>
    </dgm:pt>
    <dgm:pt modelId="{83A928E0-C692-4D91-8B37-8751E272D139}" type="parTrans" cxnId="{725ED3C2-C051-4F59-BB1F-40777EC385C8}">
      <dgm:prSet/>
      <dgm:spPr/>
      <dgm:t>
        <a:bodyPr/>
        <a:lstStyle/>
        <a:p>
          <a:endParaRPr lang="zh-TW" altLang="en-US" sz="2800">
            <a:latin typeface="華康新特明體" pitchFamily="49" charset="-120"/>
            <a:ea typeface="華康新特明體" pitchFamily="49" charset="-120"/>
          </a:endParaRPr>
        </a:p>
      </dgm:t>
    </dgm:pt>
    <dgm:pt modelId="{31D7D255-8093-4010-8117-C517C8071AE1}" type="sibTrans" cxnId="{725ED3C2-C051-4F59-BB1F-40777EC385C8}">
      <dgm:prSet/>
      <dgm:spPr/>
      <dgm:t>
        <a:bodyPr/>
        <a:lstStyle/>
        <a:p>
          <a:endParaRPr lang="zh-TW" altLang="en-US" sz="2800">
            <a:latin typeface="華康新特明體" pitchFamily="49" charset="-120"/>
            <a:ea typeface="華康新特明體" pitchFamily="49" charset="-120"/>
          </a:endParaRPr>
        </a:p>
      </dgm:t>
    </dgm:pt>
    <dgm:pt modelId="{5F5A3694-4778-4CD7-873F-CBE95434761F}">
      <dgm:prSet phldrT="[文字]" custT="1"/>
      <dgm:spPr/>
      <dgm:t>
        <a:bodyPr/>
        <a:lstStyle/>
        <a:p>
          <a:r>
            <a:rPr lang="zh-TW" altLang="en-US" sz="2800" dirty="0">
              <a:latin typeface="華康新特明體" pitchFamily="49" charset="-120"/>
              <a:ea typeface="華康新特明體" pitchFamily="49" charset="-120"/>
            </a:rPr>
            <a:t>生涯相關理論</a:t>
          </a:r>
        </a:p>
      </dgm:t>
    </dgm:pt>
    <dgm:pt modelId="{77258AE3-8A45-49AD-8F43-BB1813B41099}" type="parTrans" cxnId="{FD836B29-C312-430C-A38A-B43C572168C0}">
      <dgm:prSet/>
      <dgm:spPr/>
      <dgm:t>
        <a:bodyPr/>
        <a:lstStyle/>
        <a:p>
          <a:endParaRPr lang="zh-TW" altLang="en-US"/>
        </a:p>
      </dgm:t>
    </dgm:pt>
    <dgm:pt modelId="{80816A32-C50B-4B5A-AD18-039F0790EF65}" type="sibTrans" cxnId="{FD836B29-C312-430C-A38A-B43C572168C0}">
      <dgm:prSet/>
      <dgm:spPr/>
      <dgm:t>
        <a:bodyPr/>
        <a:lstStyle/>
        <a:p>
          <a:endParaRPr lang="zh-TW" altLang="en-US"/>
        </a:p>
      </dgm:t>
    </dgm:pt>
    <dgm:pt modelId="{EB0E56BA-EA06-437B-8356-99722389662A}">
      <dgm:prSet phldrT="[文字]" custT="1"/>
      <dgm:spPr/>
      <dgm:t>
        <a:bodyPr/>
        <a:lstStyle/>
        <a:p>
          <a:r>
            <a:rPr lang="zh-TW" altLang="en-US" sz="2800" dirty="0">
              <a:latin typeface="華康新特明體" pitchFamily="49" charset="-120"/>
              <a:ea typeface="華康新特明體" pitchFamily="49" charset="-120"/>
            </a:rPr>
            <a:t>生涯規劃知能</a:t>
          </a:r>
        </a:p>
      </dgm:t>
    </dgm:pt>
    <dgm:pt modelId="{038647C2-4CB4-4830-A917-E026E4EDE772}" type="parTrans" cxnId="{D38D6EAC-9744-4818-BE40-591D45D4DA55}">
      <dgm:prSet/>
      <dgm:spPr/>
      <dgm:t>
        <a:bodyPr/>
        <a:lstStyle/>
        <a:p>
          <a:endParaRPr lang="zh-TW" altLang="en-US"/>
        </a:p>
      </dgm:t>
    </dgm:pt>
    <dgm:pt modelId="{73ECA8EB-A441-4D9C-8E53-A20BD8EB48A2}" type="sibTrans" cxnId="{D38D6EAC-9744-4818-BE40-591D45D4DA55}">
      <dgm:prSet/>
      <dgm:spPr/>
      <dgm:t>
        <a:bodyPr/>
        <a:lstStyle/>
        <a:p>
          <a:endParaRPr lang="zh-TW" altLang="en-US"/>
        </a:p>
      </dgm:t>
    </dgm:pt>
    <dgm:pt modelId="{E020E112-1A6B-42B7-AAF0-7F0CAB939135}">
      <dgm:prSet phldrT="[文字]" custT="1"/>
      <dgm:spPr/>
      <dgm:t>
        <a:bodyPr/>
        <a:lstStyle/>
        <a:p>
          <a:r>
            <a:rPr lang="zh-TW" altLang="en-US" sz="2800" dirty="0">
              <a:latin typeface="華康新特明體" pitchFamily="49" charset="-120"/>
              <a:ea typeface="華康新特明體" pitchFamily="49" charset="-120"/>
            </a:rPr>
            <a:t>生涯規劃藍圖</a:t>
          </a:r>
        </a:p>
      </dgm:t>
    </dgm:pt>
    <dgm:pt modelId="{8A3A018E-F046-428F-801F-9D6B335D9A61}" type="parTrans" cxnId="{C5617AD6-BD1D-4CA1-844E-DA80F5FF5D18}">
      <dgm:prSet/>
      <dgm:spPr/>
      <dgm:t>
        <a:bodyPr/>
        <a:lstStyle/>
        <a:p>
          <a:endParaRPr lang="zh-TW" altLang="en-US"/>
        </a:p>
      </dgm:t>
    </dgm:pt>
    <dgm:pt modelId="{39A0CB56-643F-4F58-BF6C-1760A25A7E28}" type="sibTrans" cxnId="{C5617AD6-BD1D-4CA1-844E-DA80F5FF5D18}">
      <dgm:prSet/>
      <dgm:spPr/>
      <dgm:t>
        <a:bodyPr/>
        <a:lstStyle/>
        <a:p>
          <a:endParaRPr lang="zh-TW" altLang="en-US"/>
        </a:p>
      </dgm:t>
    </dgm:pt>
    <dgm:pt modelId="{1CECCA41-4918-4BD9-8410-B120C7057C3E}" type="pres">
      <dgm:prSet presAssocID="{0AF1816D-8E3F-4633-B5A6-67340B8FBE00}" presName="Name0" presStyleCnt="0">
        <dgm:presLayoutVars>
          <dgm:dir/>
          <dgm:resizeHandles val="exact"/>
        </dgm:presLayoutVars>
      </dgm:prSet>
      <dgm:spPr/>
    </dgm:pt>
    <dgm:pt modelId="{99701FF2-874A-4589-81AD-8340934E8638}" type="pres">
      <dgm:prSet presAssocID="{0AF1816D-8E3F-4633-B5A6-67340B8FBE00}" presName="fgShape" presStyleLbl="fgShp" presStyleIdx="0" presStyleCnt="1"/>
      <dgm:spPr/>
    </dgm:pt>
    <dgm:pt modelId="{0B0C4A2D-3DED-4E17-9E97-85266CE32DDC}" type="pres">
      <dgm:prSet presAssocID="{0AF1816D-8E3F-4633-B5A6-67340B8FBE00}" presName="linComp" presStyleCnt="0"/>
      <dgm:spPr/>
    </dgm:pt>
    <dgm:pt modelId="{4DF89A08-FADB-4473-9497-9D341E1FD704}" type="pres">
      <dgm:prSet presAssocID="{20F624CF-9A0F-4F11-85D7-4BB697E76B9A}" presName="compNode" presStyleCnt="0"/>
      <dgm:spPr/>
    </dgm:pt>
    <dgm:pt modelId="{0EDD99E3-E662-4240-B164-407F4313337E}" type="pres">
      <dgm:prSet presAssocID="{20F624CF-9A0F-4F11-85D7-4BB697E76B9A}" presName="bkgdShape" presStyleLbl="node1" presStyleIdx="0" presStyleCnt="5"/>
      <dgm:spPr/>
    </dgm:pt>
    <dgm:pt modelId="{43C8EC09-DED0-4311-9CD1-AAD60E4B0AB6}" type="pres">
      <dgm:prSet presAssocID="{20F624CF-9A0F-4F11-85D7-4BB697E76B9A}" presName="nodeTx" presStyleLbl="node1" presStyleIdx="0" presStyleCnt="5">
        <dgm:presLayoutVars>
          <dgm:bulletEnabled val="1"/>
        </dgm:presLayoutVars>
      </dgm:prSet>
      <dgm:spPr/>
    </dgm:pt>
    <dgm:pt modelId="{11396DD7-9F65-4A0D-9B7E-1478AF9F0612}" type="pres">
      <dgm:prSet presAssocID="{20F624CF-9A0F-4F11-85D7-4BB697E76B9A}" presName="invisiNode" presStyleLbl="node1" presStyleIdx="0" presStyleCnt="5"/>
      <dgm:spPr/>
    </dgm:pt>
    <dgm:pt modelId="{3A0AC4A1-BA94-40D1-8E9D-889188DAE9EC}" type="pres">
      <dgm:prSet presAssocID="{20F624CF-9A0F-4F11-85D7-4BB697E76B9A}" presName="imagNode" presStyleLbl="fgImgPlace1" presStyleIdx="0" presStyleCnt="5"/>
      <dgm:spPr>
        <a:blipFill rotWithShape="1"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A6E54EE9-30D6-4EAD-83A3-1520C35453B4}" type="pres">
      <dgm:prSet presAssocID="{25FB48D7-219A-4830-A152-9087447C2368}" presName="sibTrans" presStyleLbl="sibTrans2D1" presStyleIdx="0" presStyleCnt="0"/>
      <dgm:spPr/>
    </dgm:pt>
    <dgm:pt modelId="{481C7A36-E6F4-4B5D-A7E3-67F865E2AD9D}" type="pres">
      <dgm:prSet presAssocID="{5F5A3694-4778-4CD7-873F-CBE95434761F}" presName="compNode" presStyleCnt="0"/>
      <dgm:spPr/>
    </dgm:pt>
    <dgm:pt modelId="{7E4E57E4-070D-40D0-BC21-286DA9CDE97D}" type="pres">
      <dgm:prSet presAssocID="{5F5A3694-4778-4CD7-873F-CBE95434761F}" presName="bkgdShape" presStyleLbl="node1" presStyleIdx="1" presStyleCnt="5"/>
      <dgm:spPr/>
    </dgm:pt>
    <dgm:pt modelId="{68CCE384-D171-4C84-9E00-3692B171CFEA}" type="pres">
      <dgm:prSet presAssocID="{5F5A3694-4778-4CD7-873F-CBE95434761F}" presName="nodeTx" presStyleLbl="node1" presStyleIdx="1" presStyleCnt="5">
        <dgm:presLayoutVars>
          <dgm:bulletEnabled val="1"/>
        </dgm:presLayoutVars>
      </dgm:prSet>
      <dgm:spPr/>
    </dgm:pt>
    <dgm:pt modelId="{25A1285C-3A2F-4DA1-81E9-8AADEE015D7E}" type="pres">
      <dgm:prSet presAssocID="{5F5A3694-4778-4CD7-873F-CBE95434761F}" presName="invisiNode" presStyleLbl="node1" presStyleIdx="1" presStyleCnt="5"/>
      <dgm:spPr/>
    </dgm:pt>
    <dgm:pt modelId="{CAD5DBAF-20F9-46CA-82C2-7F96085A448C}" type="pres">
      <dgm:prSet presAssocID="{5F5A3694-4778-4CD7-873F-CBE95434761F}" presName="imagNode" presStyleLbl="fgImgPlace1" presStyleIdx="1" presStyleCnt="5"/>
      <dgm:spPr>
        <a:blipFill rotWithShape="1">
          <a:blip xmlns:r="http://schemas.openxmlformats.org/officeDocument/2006/relationships" r:embed="rId2"/>
          <a:srcRect/>
          <a:stretch>
            <a:fillRect l="-37000" r="-37000"/>
          </a:stretch>
        </a:blipFill>
      </dgm:spPr>
    </dgm:pt>
    <dgm:pt modelId="{960649E7-4E3E-426F-82F4-F1AC50872B0B}" type="pres">
      <dgm:prSet presAssocID="{80816A32-C50B-4B5A-AD18-039F0790EF65}" presName="sibTrans" presStyleLbl="sibTrans2D1" presStyleIdx="0" presStyleCnt="0"/>
      <dgm:spPr/>
    </dgm:pt>
    <dgm:pt modelId="{1BDDBA90-EA1A-4464-B94F-EFDCB3347C6E}" type="pres">
      <dgm:prSet presAssocID="{EB0E56BA-EA06-437B-8356-99722389662A}" presName="compNode" presStyleCnt="0"/>
      <dgm:spPr/>
    </dgm:pt>
    <dgm:pt modelId="{5943A455-DB68-4AAF-A24C-59AE06F8AE93}" type="pres">
      <dgm:prSet presAssocID="{EB0E56BA-EA06-437B-8356-99722389662A}" presName="bkgdShape" presStyleLbl="node1" presStyleIdx="2" presStyleCnt="5"/>
      <dgm:spPr/>
    </dgm:pt>
    <dgm:pt modelId="{7E914ED2-35E7-435F-B774-1C2D86E63166}" type="pres">
      <dgm:prSet presAssocID="{EB0E56BA-EA06-437B-8356-99722389662A}" presName="nodeTx" presStyleLbl="node1" presStyleIdx="2" presStyleCnt="5">
        <dgm:presLayoutVars>
          <dgm:bulletEnabled val="1"/>
        </dgm:presLayoutVars>
      </dgm:prSet>
      <dgm:spPr/>
    </dgm:pt>
    <dgm:pt modelId="{EFB3A20A-3EEB-44C6-8707-02C4E10A8AED}" type="pres">
      <dgm:prSet presAssocID="{EB0E56BA-EA06-437B-8356-99722389662A}" presName="invisiNode" presStyleLbl="node1" presStyleIdx="2" presStyleCnt="5"/>
      <dgm:spPr/>
    </dgm:pt>
    <dgm:pt modelId="{CBC8E7C9-DC97-4084-B5DD-1D541F13EA8D}" type="pres">
      <dgm:prSet presAssocID="{EB0E56BA-EA06-437B-8356-99722389662A}" presName="imagNode" presStyleLbl="fgImgPlace1" presStyleIdx="2" presStyleCnt="5"/>
      <dgm:spPr>
        <a:blipFill rotWithShape="1">
          <a:blip xmlns:r="http://schemas.openxmlformats.org/officeDocument/2006/relationships" r:embed="rId3"/>
          <a:srcRect/>
          <a:stretch>
            <a:fillRect l="-9000" r="-9000"/>
          </a:stretch>
        </a:blipFill>
      </dgm:spPr>
    </dgm:pt>
    <dgm:pt modelId="{5FE1555E-7B37-49AF-A629-4917E2546E0A}" type="pres">
      <dgm:prSet presAssocID="{73ECA8EB-A441-4D9C-8E53-A20BD8EB48A2}" presName="sibTrans" presStyleLbl="sibTrans2D1" presStyleIdx="0" presStyleCnt="0"/>
      <dgm:spPr/>
    </dgm:pt>
    <dgm:pt modelId="{010C748B-CF45-4765-BAA0-1B78F649EE48}" type="pres">
      <dgm:prSet presAssocID="{4EC53BE3-EE77-4393-BBFB-E690BF6E7C7C}" presName="compNode" presStyleCnt="0"/>
      <dgm:spPr/>
    </dgm:pt>
    <dgm:pt modelId="{B19E0803-7266-4315-B3B3-29485805A32B}" type="pres">
      <dgm:prSet presAssocID="{4EC53BE3-EE77-4393-BBFB-E690BF6E7C7C}" presName="bkgdShape" presStyleLbl="node1" presStyleIdx="3" presStyleCnt="5"/>
      <dgm:spPr/>
    </dgm:pt>
    <dgm:pt modelId="{B03D5A2B-D101-4001-8B52-5D501997B6AC}" type="pres">
      <dgm:prSet presAssocID="{4EC53BE3-EE77-4393-BBFB-E690BF6E7C7C}" presName="nodeTx" presStyleLbl="node1" presStyleIdx="3" presStyleCnt="5">
        <dgm:presLayoutVars>
          <dgm:bulletEnabled val="1"/>
        </dgm:presLayoutVars>
      </dgm:prSet>
      <dgm:spPr/>
    </dgm:pt>
    <dgm:pt modelId="{8A53B0C5-3484-4714-997A-FF2DB1A096CD}" type="pres">
      <dgm:prSet presAssocID="{4EC53BE3-EE77-4393-BBFB-E690BF6E7C7C}" presName="invisiNode" presStyleLbl="node1" presStyleIdx="3" presStyleCnt="5"/>
      <dgm:spPr/>
    </dgm:pt>
    <dgm:pt modelId="{EA5C6DA9-E389-47D8-A949-AF97A1E89060}" type="pres">
      <dgm:prSet presAssocID="{4EC53BE3-EE77-4393-BBFB-E690BF6E7C7C}" presName="imagNode" presStyleLbl="fgImgPlace1" presStyleIdx="3" presStyleCnt="5"/>
      <dgm:spPr>
        <a:blipFill rotWithShape="1">
          <a:blip xmlns:r="http://schemas.openxmlformats.org/officeDocument/2006/relationships" r:embed="rId4"/>
          <a:srcRect/>
          <a:stretch>
            <a:fillRect l="-9000" r="-9000"/>
          </a:stretch>
        </a:blipFill>
      </dgm:spPr>
    </dgm:pt>
    <dgm:pt modelId="{0E0D5910-82AB-462B-BF1F-F1BEBB1F4020}" type="pres">
      <dgm:prSet presAssocID="{31D7D255-8093-4010-8117-C517C8071AE1}" presName="sibTrans" presStyleLbl="sibTrans2D1" presStyleIdx="0" presStyleCnt="0"/>
      <dgm:spPr/>
    </dgm:pt>
    <dgm:pt modelId="{D2D30A1D-03F0-4BC3-9A55-B9E5E8B29145}" type="pres">
      <dgm:prSet presAssocID="{E020E112-1A6B-42B7-AAF0-7F0CAB939135}" presName="compNode" presStyleCnt="0"/>
      <dgm:spPr/>
    </dgm:pt>
    <dgm:pt modelId="{F7337F82-62B8-4D59-AC9F-A2762DC26996}" type="pres">
      <dgm:prSet presAssocID="{E020E112-1A6B-42B7-AAF0-7F0CAB939135}" presName="bkgdShape" presStyleLbl="node1" presStyleIdx="4" presStyleCnt="5"/>
      <dgm:spPr/>
    </dgm:pt>
    <dgm:pt modelId="{9BB8E6B1-ADCC-40FC-838B-41581B9C2F83}" type="pres">
      <dgm:prSet presAssocID="{E020E112-1A6B-42B7-AAF0-7F0CAB939135}" presName="nodeTx" presStyleLbl="node1" presStyleIdx="4" presStyleCnt="5">
        <dgm:presLayoutVars>
          <dgm:bulletEnabled val="1"/>
        </dgm:presLayoutVars>
      </dgm:prSet>
      <dgm:spPr/>
    </dgm:pt>
    <dgm:pt modelId="{89CA8E8B-906A-4C46-AA6B-C945D7BDBBFB}" type="pres">
      <dgm:prSet presAssocID="{E020E112-1A6B-42B7-AAF0-7F0CAB939135}" presName="invisiNode" presStyleLbl="node1" presStyleIdx="4" presStyleCnt="5"/>
      <dgm:spPr/>
    </dgm:pt>
    <dgm:pt modelId="{39A1903F-83EB-4AF4-81CD-DA666563D242}" type="pres">
      <dgm:prSet presAssocID="{E020E112-1A6B-42B7-AAF0-7F0CAB939135}" presName="imagNode" presStyleLbl="fgImgPlace1" presStyleIdx="4" presStyleCnt="5"/>
      <dgm:spPr>
        <a:blipFill rotWithShape="1">
          <a:blip xmlns:r="http://schemas.openxmlformats.org/officeDocument/2006/relationships" r:embed="rId5"/>
          <a:srcRect/>
          <a:stretch>
            <a:fillRect l="-9000" r="-9000"/>
          </a:stretch>
        </a:blipFill>
      </dgm:spPr>
    </dgm:pt>
  </dgm:ptLst>
  <dgm:cxnLst>
    <dgm:cxn modelId="{91C8FD0D-9C03-4608-BFA8-DDC7C0FFCB5C}" type="presOf" srcId="{E020E112-1A6B-42B7-AAF0-7F0CAB939135}" destId="{9BB8E6B1-ADCC-40FC-838B-41581B9C2F83}" srcOrd="1" destOrd="0" presId="urn:microsoft.com/office/officeart/2005/8/layout/hList7"/>
    <dgm:cxn modelId="{273C7425-042C-41FA-A3A5-C56415D9975A}" type="presOf" srcId="{EB0E56BA-EA06-437B-8356-99722389662A}" destId="{5943A455-DB68-4AAF-A24C-59AE06F8AE93}" srcOrd="0" destOrd="0" presId="urn:microsoft.com/office/officeart/2005/8/layout/hList7"/>
    <dgm:cxn modelId="{FD836B29-C312-430C-A38A-B43C572168C0}" srcId="{0AF1816D-8E3F-4633-B5A6-67340B8FBE00}" destId="{5F5A3694-4778-4CD7-873F-CBE95434761F}" srcOrd="1" destOrd="0" parTransId="{77258AE3-8A45-49AD-8F43-BB1813B41099}" sibTransId="{80816A32-C50B-4B5A-AD18-039F0790EF65}"/>
    <dgm:cxn modelId="{F6F0572D-D2B1-416E-9A32-63FF84808A49}" type="presOf" srcId="{20F624CF-9A0F-4F11-85D7-4BB697E76B9A}" destId="{0EDD99E3-E662-4240-B164-407F4313337E}" srcOrd="0" destOrd="0" presId="urn:microsoft.com/office/officeart/2005/8/layout/hList7"/>
    <dgm:cxn modelId="{0D48082E-076D-4EC6-A14D-C3CD51016D82}" type="presOf" srcId="{E020E112-1A6B-42B7-AAF0-7F0CAB939135}" destId="{F7337F82-62B8-4D59-AC9F-A2762DC26996}" srcOrd="0" destOrd="0" presId="urn:microsoft.com/office/officeart/2005/8/layout/hList7"/>
    <dgm:cxn modelId="{B5BBF95B-6F3F-4C17-A187-3722D6AEED52}" type="presOf" srcId="{73ECA8EB-A441-4D9C-8E53-A20BD8EB48A2}" destId="{5FE1555E-7B37-49AF-A629-4917E2546E0A}" srcOrd="0" destOrd="0" presId="urn:microsoft.com/office/officeart/2005/8/layout/hList7"/>
    <dgm:cxn modelId="{6A8BA942-E4CF-4F1F-A5FD-8A7B00A919DD}" type="presOf" srcId="{5F5A3694-4778-4CD7-873F-CBE95434761F}" destId="{7E4E57E4-070D-40D0-BC21-286DA9CDE97D}" srcOrd="0" destOrd="0" presId="urn:microsoft.com/office/officeart/2005/8/layout/hList7"/>
    <dgm:cxn modelId="{1A826B4D-F967-4F75-A4ED-BF4CD8AAFDDA}" type="presOf" srcId="{0AF1816D-8E3F-4633-B5A6-67340B8FBE00}" destId="{1CECCA41-4918-4BD9-8410-B120C7057C3E}" srcOrd="0" destOrd="0" presId="urn:microsoft.com/office/officeart/2005/8/layout/hList7"/>
    <dgm:cxn modelId="{8DBB044E-D5BA-41DC-9C50-B75353E44B9B}" type="presOf" srcId="{5F5A3694-4778-4CD7-873F-CBE95434761F}" destId="{68CCE384-D171-4C84-9E00-3692B171CFEA}" srcOrd="1" destOrd="0" presId="urn:microsoft.com/office/officeart/2005/8/layout/hList7"/>
    <dgm:cxn modelId="{96E86B88-B135-477F-8EA8-6433CBBC55CA}" type="presOf" srcId="{31D7D255-8093-4010-8117-C517C8071AE1}" destId="{0E0D5910-82AB-462B-BF1F-F1BEBB1F4020}" srcOrd="0" destOrd="0" presId="urn:microsoft.com/office/officeart/2005/8/layout/hList7"/>
    <dgm:cxn modelId="{F101BCAB-C06C-4FD7-8AEB-D0EEB52C64A9}" type="presOf" srcId="{4EC53BE3-EE77-4393-BBFB-E690BF6E7C7C}" destId="{B19E0803-7266-4315-B3B3-29485805A32B}" srcOrd="0" destOrd="0" presId="urn:microsoft.com/office/officeart/2005/8/layout/hList7"/>
    <dgm:cxn modelId="{D38D6EAC-9744-4818-BE40-591D45D4DA55}" srcId="{0AF1816D-8E3F-4633-B5A6-67340B8FBE00}" destId="{EB0E56BA-EA06-437B-8356-99722389662A}" srcOrd="2" destOrd="0" parTransId="{038647C2-4CB4-4830-A917-E026E4EDE772}" sibTransId="{73ECA8EB-A441-4D9C-8E53-A20BD8EB48A2}"/>
    <dgm:cxn modelId="{6884CFB0-C7A6-4606-BF83-5C950E394AD0}" type="presOf" srcId="{25FB48D7-219A-4830-A152-9087447C2368}" destId="{A6E54EE9-30D6-4EAD-83A3-1520C35453B4}" srcOrd="0" destOrd="0" presId="urn:microsoft.com/office/officeart/2005/8/layout/hList7"/>
    <dgm:cxn modelId="{E27D71B4-3233-4FBB-B829-1269ADB42223}" type="presOf" srcId="{4EC53BE3-EE77-4393-BBFB-E690BF6E7C7C}" destId="{B03D5A2B-D101-4001-8B52-5D501997B6AC}" srcOrd="1" destOrd="0" presId="urn:microsoft.com/office/officeart/2005/8/layout/hList7"/>
    <dgm:cxn modelId="{C707CEBB-8513-4ABB-BA81-37210312F621}" type="presOf" srcId="{20F624CF-9A0F-4F11-85D7-4BB697E76B9A}" destId="{43C8EC09-DED0-4311-9CD1-AAD60E4B0AB6}" srcOrd="1" destOrd="0" presId="urn:microsoft.com/office/officeart/2005/8/layout/hList7"/>
    <dgm:cxn modelId="{725ED3C2-C051-4F59-BB1F-40777EC385C8}" srcId="{0AF1816D-8E3F-4633-B5A6-67340B8FBE00}" destId="{4EC53BE3-EE77-4393-BBFB-E690BF6E7C7C}" srcOrd="3" destOrd="0" parTransId="{83A928E0-C692-4D91-8B37-8751E272D139}" sibTransId="{31D7D255-8093-4010-8117-C517C8071AE1}"/>
    <dgm:cxn modelId="{7DBB94D3-7FAF-4767-B984-286F01A69A83}" type="presOf" srcId="{EB0E56BA-EA06-437B-8356-99722389662A}" destId="{7E914ED2-35E7-435F-B774-1C2D86E63166}" srcOrd="1" destOrd="0" presId="urn:microsoft.com/office/officeart/2005/8/layout/hList7"/>
    <dgm:cxn modelId="{C5617AD6-BD1D-4CA1-844E-DA80F5FF5D18}" srcId="{0AF1816D-8E3F-4633-B5A6-67340B8FBE00}" destId="{E020E112-1A6B-42B7-AAF0-7F0CAB939135}" srcOrd="4" destOrd="0" parTransId="{8A3A018E-F046-428F-801F-9D6B335D9A61}" sibTransId="{39A0CB56-643F-4F58-BF6C-1760A25A7E28}"/>
    <dgm:cxn modelId="{C922BDE2-67A6-4073-9C19-4DBB6E3D7462}" srcId="{0AF1816D-8E3F-4633-B5A6-67340B8FBE00}" destId="{20F624CF-9A0F-4F11-85D7-4BB697E76B9A}" srcOrd="0" destOrd="0" parTransId="{18FAEFDA-55D6-4372-9DC9-08220225B598}" sibTransId="{25FB48D7-219A-4830-A152-9087447C2368}"/>
    <dgm:cxn modelId="{187F11E5-E76C-4D26-B588-712DD729115E}" type="presOf" srcId="{80816A32-C50B-4B5A-AD18-039F0790EF65}" destId="{960649E7-4E3E-426F-82F4-F1AC50872B0B}" srcOrd="0" destOrd="0" presId="urn:microsoft.com/office/officeart/2005/8/layout/hList7"/>
    <dgm:cxn modelId="{94F6558B-2536-4B51-BF6E-942C8A8E717E}" type="presParOf" srcId="{1CECCA41-4918-4BD9-8410-B120C7057C3E}" destId="{99701FF2-874A-4589-81AD-8340934E8638}" srcOrd="0" destOrd="0" presId="urn:microsoft.com/office/officeart/2005/8/layout/hList7"/>
    <dgm:cxn modelId="{7AFA0268-9166-49B3-9A49-F67F02EA8EAE}" type="presParOf" srcId="{1CECCA41-4918-4BD9-8410-B120C7057C3E}" destId="{0B0C4A2D-3DED-4E17-9E97-85266CE32DDC}" srcOrd="1" destOrd="0" presId="urn:microsoft.com/office/officeart/2005/8/layout/hList7"/>
    <dgm:cxn modelId="{9E1F744F-09A4-4602-AE47-0231FE1D9516}" type="presParOf" srcId="{0B0C4A2D-3DED-4E17-9E97-85266CE32DDC}" destId="{4DF89A08-FADB-4473-9497-9D341E1FD704}" srcOrd="0" destOrd="0" presId="urn:microsoft.com/office/officeart/2005/8/layout/hList7"/>
    <dgm:cxn modelId="{4925013C-228B-4943-8AE3-A485EFAEEED3}" type="presParOf" srcId="{4DF89A08-FADB-4473-9497-9D341E1FD704}" destId="{0EDD99E3-E662-4240-B164-407F4313337E}" srcOrd="0" destOrd="0" presId="urn:microsoft.com/office/officeart/2005/8/layout/hList7"/>
    <dgm:cxn modelId="{8BE0658A-7DAD-4EC0-8587-06C3347A7C87}" type="presParOf" srcId="{4DF89A08-FADB-4473-9497-9D341E1FD704}" destId="{43C8EC09-DED0-4311-9CD1-AAD60E4B0AB6}" srcOrd="1" destOrd="0" presId="urn:microsoft.com/office/officeart/2005/8/layout/hList7"/>
    <dgm:cxn modelId="{049BEEA6-152A-4B2C-90E9-0166DA83DDAE}" type="presParOf" srcId="{4DF89A08-FADB-4473-9497-9D341E1FD704}" destId="{11396DD7-9F65-4A0D-9B7E-1478AF9F0612}" srcOrd="2" destOrd="0" presId="urn:microsoft.com/office/officeart/2005/8/layout/hList7"/>
    <dgm:cxn modelId="{FDEAE2DB-C306-424B-A469-D81128997455}" type="presParOf" srcId="{4DF89A08-FADB-4473-9497-9D341E1FD704}" destId="{3A0AC4A1-BA94-40D1-8E9D-889188DAE9EC}" srcOrd="3" destOrd="0" presId="urn:microsoft.com/office/officeart/2005/8/layout/hList7"/>
    <dgm:cxn modelId="{09415C7B-A2A5-418C-8370-5421B9171A11}" type="presParOf" srcId="{0B0C4A2D-3DED-4E17-9E97-85266CE32DDC}" destId="{A6E54EE9-30D6-4EAD-83A3-1520C35453B4}" srcOrd="1" destOrd="0" presId="urn:microsoft.com/office/officeart/2005/8/layout/hList7"/>
    <dgm:cxn modelId="{1D089513-DE10-41F8-BB59-6D603EE934E2}" type="presParOf" srcId="{0B0C4A2D-3DED-4E17-9E97-85266CE32DDC}" destId="{481C7A36-E6F4-4B5D-A7E3-67F865E2AD9D}" srcOrd="2" destOrd="0" presId="urn:microsoft.com/office/officeart/2005/8/layout/hList7"/>
    <dgm:cxn modelId="{456F0451-45F6-4093-A2AC-650859BFD86F}" type="presParOf" srcId="{481C7A36-E6F4-4B5D-A7E3-67F865E2AD9D}" destId="{7E4E57E4-070D-40D0-BC21-286DA9CDE97D}" srcOrd="0" destOrd="0" presId="urn:microsoft.com/office/officeart/2005/8/layout/hList7"/>
    <dgm:cxn modelId="{6AC7395F-518E-46AC-8A50-6CA35C8BBE5C}" type="presParOf" srcId="{481C7A36-E6F4-4B5D-A7E3-67F865E2AD9D}" destId="{68CCE384-D171-4C84-9E00-3692B171CFEA}" srcOrd="1" destOrd="0" presId="urn:microsoft.com/office/officeart/2005/8/layout/hList7"/>
    <dgm:cxn modelId="{325B24B1-0894-4831-A683-11340B6E35DA}" type="presParOf" srcId="{481C7A36-E6F4-4B5D-A7E3-67F865E2AD9D}" destId="{25A1285C-3A2F-4DA1-81E9-8AADEE015D7E}" srcOrd="2" destOrd="0" presId="urn:microsoft.com/office/officeart/2005/8/layout/hList7"/>
    <dgm:cxn modelId="{FA909045-8283-47DA-8429-4B069B724A91}" type="presParOf" srcId="{481C7A36-E6F4-4B5D-A7E3-67F865E2AD9D}" destId="{CAD5DBAF-20F9-46CA-82C2-7F96085A448C}" srcOrd="3" destOrd="0" presId="urn:microsoft.com/office/officeart/2005/8/layout/hList7"/>
    <dgm:cxn modelId="{3D2DD24F-6F16-4B4C-B5A3-3C8006CDBCE1}" type="presParOf" srcId="{0B0C4A2D-3DED-4E17-9E97-85266CE32DDC}" destId="{960649E7-4E3E-426F-82F4-F1AC50872B0B}" srcOrd="3" destOrd="0" presId="urn:microsoft.com/office/officeart/2005/8/layout/hList7"/>
    <dgm:cxn modelId="{44D9C071-DB62-4C67-9FCF-970B3FBD1E9A}" type="presParOf" srcId="{0B0C4A2D-3DED-4E17-9E97-85266CE32DDC}" destId="{1BDDBA90-EA1A-4464-B94F-EFDCB3347C6E}" srcOrd="4" destOrd="0" presId="urn:microsoft.com/office/officeart/2005/8/layout/hList7"/>
    <dgm:cxn modelId="{2A792383-065E-41B4-BD52-D36AFD25BA7B}" type="presParOf" srcId="{1BDDBA90-EA1A-4464-B94F-EFDCB3347C6E}" destId="{5943A455-DB68-4AAF-A24C-59AE06F8AE93}" srcOrd="0" destOrd="0" presId="urn:microsoft.com/office/officeart/2005/8/layout/hList7"/>
    <dgm:cxn modelId="{B62185AA-6C3B-488D-8978-39E27BC9411B}" type="presParOf" srcId="{1BDDBA90-EA1A-4464-B94F-EFDCB3347C6E}" destId="{7E914ED2-35E7-435F-B774-1C2D86E63166}" srcOrd="1" destOrd="0" presId="urn:microsoft.com/office/officeart/2005/8/layout/hList7"/>
    <dgm:cxn modelId="{8384F340-2888-470F-A86C-71AE9679743F}" type="presParOf" srcId="{1BDDBA90-EA1A-4464-B94F-EFDCB3347C6E}" destId="{EFB3A20A-3EEB-44C6-8707-02C4E10A8AED}" srcOrd="2" destOrd="0" presId="urn:microsoft.com/office/officeart/2005/8/layout/hList7"/>
    <dgm:cxn modelId="{9C07EB8F-CFF3-4CFC-A7E9-82FEA0302D52}" type="presParOf" srcId="{1BDDBA90-EA1A-4464-B94F-EFDCB3347C6E}" destId="{CBC8E7C9-DC97-4084-B5DD-1D541F13EA8D}" srcOrd="3" destOrd="0" presId="urn:microsoft.com/office/officeart/2005/8/layout/hList7"/>
    <dgm:cxn modelId="{CDF315D8-8D36-4E62-8DFB-218DCFDDCA6C}" type="presParOf" srcId="{0B0C4A2D-3DED-4E17-9E97-85266CE32DDC}" destId="{5FE1555E-7B37-49AF-A629-4917E2546E0A}" srcOrd="5" destOrd="0" presId="urn:microsoft.com/office/officeart/2005/8/layout/hList7"/>
    <dgm:cxn modelId="{DDACB6CC-EBF3-408C-A05E-387A86D42028}" type="presParOf" srcId="{0B0C4A2D-3DED-4E17-9E97-85266CE32DDC}" destId="{010C748B-CF45-4765-BAA0-1B78F649EE48}" srcOrd="6" destOrd="0" presId="urn:microsoft.com/office/officeart/2005/8/layout/hList7"/>
    <dgm:cxn modelId="{7A6F27D9-FFB7-402C-B963-EF5E9A29F282}" type="presParOf" srcId="{010C748B-CF45-4765-BAA0-1B78F649EE48}" destId="{B19E0803-7266-4315-B3B3-29485805A32B}" srcOrd="0" destOrd="0" presId="urn:microsoft.com/office/officeart/2005/8/layout/hList7"/>
    <dgm:cxn modelId="{A92BCCED-4DAB-4DE6-9AA0-FF8AC32AE9A6}" type="presParOf" srcId="{010C748B-CF45-4765-BAA0-1B78F649EE48}" destId="{B03D5A2B-D101-4001-8B52-5D501997B6AC}" srcOrd="1" destOrd="0" presId="urn:microsoft.com/office/officeart/2005/8/layout/hList7"/>
    <dgm:cxn modelId="{CF12529F-C1CB-451C-8CEE-D0CA336C92F8}" type="presParOf" srcId="{010C748B-CF45-4765-BAA0-1B78F649EE48}" destId="{8A53B0C5-3484-4714-997A-FF2DB1A096CD}" srcOrd="2" destOrd="0" presId="urn:microsoft.com/office/officeart/2005/8/layout/hList7"/>
    <dgm:cxn modelId="{6925554C-2BDD-4521-BCDC-1FECD981A780}" type="presParOf" srcId="{010C748B-CF45-4765-BAA0-1B78F649EE48}" destId="{EA5C6DA9-E389-47D8-A949-AF97A1E89060}" srcOrd="3" destOrd="0" presId="urn:microsoft.com/office/officeart/2005/8/layout/hList7"/>
    <dgm:cxn modelId="{52ECC654-A28C-4CD2-8A85-17E52CA5A80F}" type="presParOf" srcId="{0B0C4A2D-3DED-4E17-9E97-85266CE32DDC}" destId="{0E0D5910-82AB-462B-BF1F-F1BEBB1F4020}" srcOrd="7" destOrd="0" presId="urn:microsoft.com/office/officeart/2005/8/layout/hList7"/>
    <dgm:cxn modelId="{872AC43A-F0D8-4999-B96F-3FCDF5C3D95A}" type="presParOf" srcId="{0B0C4A2D-3DED-4E17-9E97-85266CE32DDC}" destId="{D2D30A1D-03F0-4BC3-9A55-B9E5E8B29145}" srcOrd="8" destOrd="0" presId="urn:microsoft.com/office/officeart/2005/8/layout/hList7"/>
    <dgm:cxn modelId="{BD9B1454-2862-4C06-BC92-361013C39E74}" type="presParOf" srcId="{D2D30A1D-03F0-4BC3-9A55-B9E5E8B29145}" destId="{F7337F82-62B8-4D59-AC9F-A2762DC26996}" srcOrd="0" destOrd="0" presId="urn:microsoft.com/office/officeart/2005/8/layout/hList7"/>
    <dgm:cxn modelId="{11EF9697-D080-402C-B571-EDD07D1D9207}" type="presParOf" srcId="{D2D30A1D-03F0-4BC3-9A55-B9E5E8B29145}" destId="{9BB8E6B1-ADCC-40FC-838B-41581B9C2F83}" srcOrd="1" destOrd="0" presId="urn:microsoft.com/office/officeart/2005/8/layout/hList7"/>
    <dgm:cxn modelId="{7AD2F115-B0E7-4079-ABD3-C8871FFE123C}" type="presParOf" srcId="{D2D30A1D-03F0-4BC3-9A55-B9E5E8B29145}" destId="{89CA8E8B-906A-4C46-AA6B-C945D7BDBBFB}" srcOrd="2" destOrd="0" presId="urn:microsoft.com/office/officeart/2005/8/layout/hList7"/>
    <dgm:cxn modelId="{F5D4AA5F-ACA8-4BF2-B44C-4A4AD18C3ACF}" type="presParOf" srcId="{D2D30A1D-03F0-4BC3-9A55-B9E5E8B29145}" destId="{39A1903F-83EB-4AF4-81CD-DA666563D242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7C4959-4EFA-4BF0-AD5D-BC3720B666B8}" type="doc">
      <dgm:prSet loTypeId="urn:microsoft.com/office/officeart/2008/layout/VerticalCurvedList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4A787E71-DB9A-4D60-8859-29FBFCB7E980}">
      <dgm:prSet phldrT="[文字]" custT="1"/>
      <dgm:spPr/>
      <dgm:t>
        <a:bodyPr/>
        <a:lstStyle/>
        <a:p>
          <a:r>
            <a:rPr lang="en-US" sz="2200" dirty="0">
              <a:latin typeface="華康新特明體" pitchFamily="49" charset="-120"/>
              <a:ea typeface="華康新特明體" pitchFamily="49" charset="-120"/>
            </a:rPr>
            <a:t>(1)</a:t>
          </a:r>
          <a:r>
            <a:rPr lang="zh-TW" sz="2200" dirty="0">
              <a:latin typeface="華康新特明體" pitchFamily="49" charset="-120"/>
              <a:ea typeface="華康新特明體" pitchFamily="49" charset="-120"/>
            </a:rPr>
            <a:t>生涯發展與規劃實施之專業知能</a:t>
          </a:r>
          <a:endParaRPr lang="zh-TW" altLang="en-US" sz="2200" dirty="0">
            <a:latin typeface="華康新特明體" pitchFamily="49" charset="-120"/>
            <a:ea typeface="華康新特明體" pitchFamily="49" charset="-120"/>
          </a:endParaRPr>
        </a:p>
      </dgm:t>
    </dgm:pt>
    <dgm:pt modelId="{AFB64E8F-0EB7-4732-A678-AE4EF7F3A40D}" type="parTrans" cxnId="{ED8EAE52-23BD-45AE-B3E7-8A325B2CFC54}">
      <dgm:prSet/>
      <dgm:spPr/>
      <dgm:t>
        <a:bodyPr/>
        <a:lstStyle/>
        <a:p>
          <a:endParaRPr lang="zh-TW" altLang="en-US" sz="2200">
            <a:latin typeface="華康新特明體" pitchFamily="49" charset="-120"/>
            <a:ea typeface="華康新特明體" pitchFamily="49" charset="-120"/>
          </a:endParaRPr>
        </a:p>
      </dgm:t>
    </dgm:pt>
    <dgm:pt modelId="{01CBC389-02C5-4A9A-B3FD-1AE18A7EE3A6}" type="sibTrans" cxnId="{ED8EAE52-23BD-45AE-B3E7-8A325B2CFC54}">
      <dgm:prSet/>
      <dgm:spPr/>
      <dgm:t>
        <a:bodyPr/>
        <a:lstStyle/>
        <a:p>
          <a:endParaRPr lang="zh-TW" altLang="en-US" sz="2200">
            <a:latin typeface="華康新特明體" pitchFamily="49" charset="-120"/>
            <a:ea typeface="華康新特明體" pitchFamily="49" charset="-120"/>
          </a:endParaRPr>
        </a:p>
      </dgm:t>
    </dgm:pt>
    <dgm:pt modelId="{D2CA7B5D-E361-4F9F-83C0-606BCCDB6010}">
      <dgm:prSet/>
      <dgm:spPr/>
      <dgm:t>
        <a:bodyPr/>
        <a:lstStyle/>
        <a:p>
          <a:r>
            <a:rPr lang="en-US" dirty="0">
              <a:latin typeface="華康新特明體" pitchFamily="49" charset="-120"/>
              <a:ea typeface="華康新特明體" pitchFamily="49" charset="-120"/>
            </a:rPr>
            <a:t>(2)</a:t>
          </a:r>
          <a:r>
            <a:rPr lang="zh-TW" dirty="0">
              <a:latin typeface="華康新特明體" pitchFamily="49" charset="-120"/>
              <a:ea typeface="華康新特明體" pitchFamily="49" charset="-120"/>
            </a:rPr>
            <a:t>生涯發展與規劃教案設計與教學能力</a:t>
          </a:r>
        </a:p>
      </dgm:t>
    </dgm:pt>
    <dgm:pt modelId="{223C9324-4E61-4D5D-B091-E84A1C8BD41E}" type="parTrans" cxnId="{34D6388F-BCA6-4CD0-A328-C74F1B0A0E18}">
      <dgm:prSet/>
      <dgm:spPr/>
      <dgm:t>
        <a:bodyPr/>
        <a:lstStyle/>
        <a:p>
          <a:endParaRPr lang="zh-TW" altLang="en-US">
            <a:latin typeface="華康新特明體" pitchFamily="49" charset="-120"/>
            <a:ea typeface="華康新特明體" pitchFamily="49" charset="-120"/>
          </a:endParaRPr>
        </a:p>
      </dgm:t>
    </dgm:pt>
    <dgm:pt modelId="{22DB1E6F-BF19-4758-86BC-29B988946152}" type="sibTrans" cxnId="{34D6388F-BCA6-4CD0-A328-C74F1B0A0E18}">
      <dgm:prSet/>
      <dgm:spPr/>
      <dgm:t>
        <a:bodyPr/>
        <a:lstStyle/>
        <a:p>
          <a:endParaRPr lang="zh-TW" altLang="en-US">
            <a:latin typeface="華康新特明體" pitchFamily="49" charset="-120"/>
            <a:ea typeface="華康新特明體" pitchFamily="49" charset="-120"/>
          </a:endParaRPr>
        </a:p>
      </dgm:t>
    </dgm:pt>
    <dgm:pt modelId="{87A09244-97F0-4612-A051-1F063FCB5A68}">
      <dgm:prSet/>
      <dgm:spPr/>
      <dgm:t>
        <a:bodyPr/>
        <a:lstStyle/>
        <a:p>
          <a:r>
            <a:rPr lang="en-US" dirty="0">
              <a:latin typeface="華康新特明體" pitchFamily="49" charset="-120"/>
              <a:ea typeface="華康新特明體" pitchFamily="49" charset="-120"/>
            </a:rPr>
            <a:t>(3)</a:t>
          </a:r>
          <a:r>
            <a:rPr lang="zh-TW" dirty="0">
              <a:latin typeface="華康新特明體" pitchFamily="49" charset="-120"/>
              <a:ea typeface="華康新特明體" pitchFamily="49" charset="-120"/>
            </a:rPr>
            <a:t>生涯發展與規劃瓶頸檢視與反省批判思考能力</a:t>
          </a:r>
        </a:p>
      </dgm:t>
    </dgm:pt>
    <dgm:pt modelId="{CB1DF90A-7A98-45BE-811D-5C1E814445CF}" type="parTrans" cxnId="{3F9CC957-A5C6-48F3-AEAB-3C17B66C42BA}">
      <dgm:prSet/>
      <dgm:spPr/>
      <dgm:t>
        <a:bodyPr/>
        <a:lstStyle/>
        <a:p>
          <a:endParaRPr lang="zh-TW" altLang="en-US">
            <a:latin typeface="華康新特明體" pitchFamily="49" charset="-120"/>
            <a:ea typeface="華康新特明體" pitchFamily="49" charset="-120"/>
          </a:endParaRPr>
        </a:p>
      </dgm:t>
    </dgm:pt>
    <dgm:pt modelId="{FD35C022-159F-4AD2-B307-A89965746900}" type="sibTrans" cxnId="{3F9CC957-A5C6-48F3-AEAB-3C17B66C42BA}">
      <dgm:prSet/>
      <dgm:spPr/>
      <dgm:t>
        <a:bodyPr/>
        <a:lstStyle/>
        <a:p>
          <a:endParaRPr lang="zh-TW" altLang="en-US">
            <a:latin typeface="華康新特明體" pitchFamily="49" charset="-120"/>
            <a:ea typeface="華康新特明體" pitchFamily="49" charset="-120"/>
          </a:endParaRPr>
        </a:p>
      </dgm:t>
    </dgm:pt>
    <dgm:pt modelId="{FA7E485C-C0AB-44DD-871C-C41E65E79488}">
      <dgm:prSet/>
      <dgm:spPr/>
      <dgm:t>
        <a:bodyPr/>
        <a:lstStyle/>
        <a:p>
          <a:r>
            <a:rPr lang="en-US" dirty="0">
              <a:latin typeface="華康新特明體" pitchFamily="49" charset="-120"/>
              <a:ea typeface="華康新特明體" pitchFamily="49" charset="-120"/>
            </a:rPr>
            <a:t>(4)</a:t>
          </a:r>
          <a:r>
            <a:rPr lang="zh-TW" dirty="0">
              <a:latin typeface="華康新特明體" pitchFamily="49" charset="-120"/>
              <a:ea typeface="華康新特明體" pitchFamily="49" charset="-120"/>
            </a:rPr>
            <a:t>資料搜尋與整理之科技應用能力</a:t>
          </a:r>
        </a:p>
      </dgm:t>
    </dgm:pt>
    <dgm:pt modelId="{7F2C623A-586B-4B70-B238-1A6C37384AE1}" type="parTrans" cxnId="{AA6B966E-F055-422A-B3FD-294B730E1FDE}">
      <dgm:prSet/>
      <dgm:spPr/>
      <dgm:t>
        <a:bodyPr/>
        <a:lstStyle/>
        <a:p>
          <a:endParaRPr lang="zh-TW" altLang="en-US">
            <a:latin typeface="華康新特明體" pitchFamily="49" charset="-120"/>
            <a:ea typeface="華康新特明體" pitchFamily="49" charset="-120"/>
          </a:endParaRPr>
        </a:p>
      </dgm:t>
    </dgm:pt>
    <dgm:pt modelId="{391958AD-3CE5-4EC1-9391-3B170013A5CE}" type="sibTrans" cxnId="{AA6B966E-F055-422A-B3FD-294B730E1FDE}">
      <dgm:prSet/>
      <dgm:spPr/>
      <dgm:t>
        <a:bodyPr/>
        <a:lstStyle/>
        <a:p>
          <a:endParaRPr lang="zh-TW" altLang="en-US">
            <a:latin typeface="華康新特明體" pitchFamily="49" charset="-120"/>
            <a:ea typeface="華康新特明體" pitchFamily="49" charset="-120"/>
          </a:endParaRPr>
        </a:p>
      </dgm:t>
    </dgm:pt>
    <dgm:pt modelId="{C9227505-3777-41E0-8265-3F5AC370B2B6}">
      <dgm:prSet/>
      <dgm:spPr/>
      <dgm:t>
        <a:bodyPr/>
        <a:lstStyle/>
        <a:p>
          <a:r>
            <a:rPr lang="en-US" dirty="0">
              <a:latin typeface="華康新特明體" pitchFamily="49" charset="-120"/>
              <a:ea typeface="華康新特明體" pitchFamily="49" charset="-120"/>
            </a:rPr>
            <a:t>(5)</a:t>
          </a:r>
          <a:r>
            <a:rPr lang="zh-TW" dirty="0">
              <a:latin typeface="華康新特明體" pitchFamily="49" charset="-120"/>
              <a:ea typeface="華康新特明體" pitchFamily="49" charset="-120"/>
            </a:rPr>
            <a:t>團體討論與報告之人際溝通能力</a:t>
          </a:r>
        </a:p>
      </dgm:t>
    </dgm:pt>
    <dgm:pt modelId="{27C14F99-3693-4418-BB54-8093A85F748D}" type="parTrans" cxnId="{E15FCDE4-26DD-426D-9B99-DBF878485002}">
      <dgm:prSet/>
      <dgm:spPr/>
      <dgm:t>
        <a:bodyPr/>
        <a:lstStyle/>
        <a:p>
          <a:endParaRPr lang="zh-TW" altLang="en-US">
            <a:latin typeface="華康新特明體" pitchFamily="49" charset="-120"/>
            <a:ea typeface="華康新特明體" pitchFamily="49" charset="-120"/>
          </a:endParaRPr>
        </a:p>
      </dgm:t>
    </dgm:pt>
    <dgm:pt modelId="{B01DDE5B-FF3F-46A1-8C3D-C814AE18ED77}" type="sibTrans" cxnId="{E15FCDE4-26DD-426D-9B99-DBF878485002}">
      <dgm:prSet/>
      <dgm:spPr/>
      <dgm:t>
        <a:bodyPr/>
        <a:lstStyle/>
        <a:p>
          <a:endParaRPr lang="zh-TW" altLang="en-US">
            <a:latin typeface="華康新特明體" pitchFamily="49" charset="-120"/>
            <a:ea typeface="華康新特明體" pitchFamily="49" charset="-120"/>
          </a:endParaRPr>
        </a:p>
      </dgm:t>
    </dgm:pt>
    <dgm:pt modelId="{D8B162CA-036E-4F12-8845-C48BA6B9FE16}">
      <dgm:prSet/>
      <dgm:spPr/>
      <dgm:t>
        <a:bodyPr/>
        <a:lstStyle/>
        <a:p>
          <a:r>
            <a:rPr lang="en-US" dirty="0">
              <a:latin typeface="華康新特明體" pitchFamily="49" charset="-120"/>
              <a:ea typeface="華康新特明體" pitchFamily="49" charset="-120"/>
            </a:rPr>
            <a:t>(6)</a:t>
          </a:r>
          <a:r>
            <a:rPr lang="zh-TW" dirty="0">
              <a:latin typeface="華康新特明體" pitchFamily="49" charset="-120"/>
              <a:ea typeface="華康新特明體" pitchFamily="49" charset="-120"/>
            </a:rPr>
            <a:t>簡報製作與發表之口語表達能力</a:t>
          </a:r>
          <a:endParaRPr lang="zh-TW" altLang="en-US" dirty="0">
            <a:latin typeface="華康新特明體" pitchFamily="49" charset="-120"/>
            <a:ea typeface="華康新特明體" pitchFamily="49" charset="-120"/>
          </a:endParaRPr>
        </a:p>
      </dgm:t>
    </dgm:pt>
    <dgm:pt modelId="{FB4BE487-2857-4434-A58E-623E5CED51DF}" type="parTrans" cxnId="{12549F80-6BCD-4517-95B0-AD2B907086B4}">
      <dgm:prSet/>
      <dgm:spPr/>
      <dgm:t>
        <a:bodyPr/>
        <a:lstStyle/>
        <a:p>
          <a:endParaRPr lang="zh-TW" altLang="en-US">
            <a:latin typeface="華康新特明體" pitchFamily="49" charset="-120"/>
            <a:ea typeface="華康新特明體" pitchFamily="49" charset="-120"/>
          </a:endParaRPr>
        </a:p>
      </dgm:t>
    </dgm:pt>
    <dgm:pt modelId="{31988C32-1B09-43BE-A1BF-829E642157A4}" type="sibTrans" cxnId="{12549F80-6BCD-4517-95B0-AD2B907086B4}">
      <dgm:prSet/>
      <dgm:spPr/>
      <dgm:t>
        <a:bodyPr/>
        <a:lstStyle/>
        <a:p>
          <a:endParaRPr lang="zh-TW" altLang="en-US">
            <a:latin typeface="華康新特明體" pitchFamily="49" charset="-120"/>
            <a:ea typeface="華康新特明體" pitchFamily="49" charset="-120"/>
          </a:endParaRPr>
        </a:p>
      </dgm:t>
    </dgm:pt>
    <dgm:pt modelId="{F94180C3-3D9A-4D91-B0F7-7A3880608D58}" type="pres">
      <dgm:prSet presAssocID="{EF7C4959-4EFA-4BF0-AD5D-BC3720B666B8}" presName="Name0" presStyleCnt="0">
        <dgm:presLayoutVars>
          <dgm:chMax val="7"/>
          <dgm:chPref val="7"/>
          <dgm:dir/>
        </dgm:presLayoutVars>
      </dgm:prSet>
      <dgm:spPr/>
    </dgm:pt>
    <dgm:pt modelId="{B8FB642E-FBB9-4A1F-9A5B-C002701881F8}" type="pres">
      <dgm:prSet presAssocID="{EF7C4959-4EFA-4BF0-AD5D-BC3720B666B8}" presName="Name1" presStyleCnt="0"/>
      <dgm:spPr/>
    </dgm:pt>
    <dgm:pt modelId="{9CCAA767-BBE7-4DA8-93E8-888A96793841}" type="pres">
      <dgm:prSet presAssocID="{EF7C4959-4EFA-4BF0-AD5D-BC3720B666B8}" presName="cycle" presStyleCnt="0"/>
      <dgm:spPr/>
    </dgm:pt>
    <dgm:pt modelId="{BF0B5FA1-A2D3-4D1D-8B9D-740549ADE2FF}" type="pres">
      <dgm:prSet presAssocID="{EF7C4959-4EFA-4BF0-AD5D-BC3720B666B8}" presName="srcNode" presStyleLbl="node1" presStyleIdx="0" presStyleCnt="6"/>
      <dgm:spPr/>
    </dgm:pt>
    <dgm:pt modelId="{159AAB29-F498-4A49-9465-F7DBECCE4BE1}" type="pres">
      <dgm:prSet presAssocID="{EF7C4959-4EFA-4BF0-AD5D-BC3720B666B8}" presName="conn" presStyleLbl="parChTrans1D2" presStyleIdx="0" presStyleCnt="1"/>
      <dgm:spPr/>
    </dgm:pt>
    <dgm:pt modelId="{DAD69ABE-2675-4EE5-A0A1-D42E9DB01551}" type="pres">
      <dgm:prSet presAssocID="{EF7C4959-4EFA-4BF0-AD5D-BC3720B666B8}" presName="extraNode" presStyleLbl="node1" presStyleIdx="0" presStyleCnt="6"/>
      <dgm:spPr/>
    </dgm:pt>
    <dgm:pt modelId="{594C16F4-4B94-4D0A-A855-0D10638119D7}" type="pres">
      <dgm:prSet presAssocID="{EF7C4959-4EFA-4BF0-AD5D-BC3720B666B8}" presName="dstNode" presStyleLbl="node1" presStyleIdx="0" presStyleCnt="6"/>
      <dgm:spPr/>
    </dgm:pt>
    <dgm:pt modelId="{16D52756-3941-4AE0-8EB6-12C01BE9533E}" type="pres">
      <dgm:prSet presAssocID="{4A787E71-DB9A-4D60-8859-29FBFCB7E980}" presName="text_1" presStyleLbl="node1" presStyleIdx="0" presStyleCnt="6">
        <dgm:presLayoutVars>
          <dgm:bulletEnabled val="1"/>
        </dgm:presLayoutVars>
      </dgm:prSet>
      <dgm:spPr/>
    </dgm:pt>
    <dgm:pt modelId="{0A2ECC3A-EB3D-4759-BF1F-6CA39C1F3EEF}" type="pres">
      <dgm:prSet presAssocID="{4A787E71-DB9A-4D60-8859-29FBFCB7E980}" presName="accent_1" presStyleCnt="0"/>
      <dgm:spPr/>
    </dgm:pt>
    <dgm:pt modelId="{088C8D86-7922-4C3A-B8B2-1EC7ACED7C44}" type="pres">
      <dgm:prSet presAssocID="{4A787E71-DB9A-4D60-8859-29FBFCB7E980}" presName="accentRepeatNode" presStyleLbl="solidFgAcc1" presStyleIdx="0" presStyleCnt="6"/>
      <dgm:spPr>
        <a:blipFill rotWithShape="0"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06DF86E1-1090-4655-9B5C-A2EBA40DA048}" type="pres">
      <dgm:prSet presAssocID="{D2CA7B5D-E361-4F9F-83C0-606BCCDB6010}" presName="text_2" presStyleLbl="node1" presStyleIdx="1" presStyleCnt="6">
        <dgm:presLayoutVars>
          <dgm:bulletEnabled val="1"/>
        </dgm:presLayoutVars>
      </dgm:prSet>
      <dgm:spPr/>
    </dgm:pt>
    <dgm:pt modelId="{576E01FF-7035-483A-8B00-0319083956A2}" type="pres">
      <dgm:prSet presAssocID="{D2CA7B5D-E361-4F9F-83C0-606BCCDB6010}" presName="accent_2" presStyleCnt="0"/>
      <dgm:spPr/>
    </dgm:pt>
    <dgm:pt modelId="{C502F194-7133-4FF4-AC9A-10BD8812B068}" type="pres">
      <dgm:prSet presAssocID="{D2CA7B5D-E361-4F9F-83C0-606BCCDB6010}" presName="accentRepeatNode" presStyleLbl="solidFgAcc1" presStyleIdx="1" presStyleCnt="6"/>
      <dgm:spPr>
        <a:blipFill rotWithShape="0"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10A7F8C2-72BA-4F4B-A2AE-6BE8E45E2EA0}" type="pres">
      <dgm:prSet presAssocID="{87A09244-97F0-4612-A051-1F063FCB5A68}" presName="text_3" presStyleLbl="node1" presStyleIdx="2" presStyleCnt="6">
        <dgm:presLayoutVars>
          <dgm:bulletEnabled val="1"/>
        </dgm:presLayoutVars>
      </dgm:prSet>
      <dgm:spPr/>
    </dgm:pt>
    <dgm:pt modelId="{E49B42A5-C62C-470C-82E3-0796DCC7E4AA}" type="pres">
      <dgm:prSet presAssocID="{87A09244-97F0-4612-A051-1F063FCB5A68}" presName="accent_3" presStyleCnt="0"/>
      <dgm:spPr/>
    </dgm:pt>
    <dgm:pt modelId="{C19F1B0C-3A13-488F-B2E6-9F08C0ABE678}" type="pres">
      <dgm:prSet presAssocID="{87A09244-97F0-4612-A051-1F063FCB5A68}" presName="accentRepeatNode" presStyleLbl="solidFgAcc1" presStyleIdx="2" presStyleCnt="6"/>
      <dgm:spPr>
        <a:blipFill rotWithShape="0"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F762BE6B-B0B2-4C29-B71F-9B340A6FFB8F}" type="pres">
      <dgm:prSet presAssocID="{FA7E485C-C0AB-44DD-871C-C41E65E79488}" presName="text_4" presStyleLbl="node1" presStyleIdx="3" presStyleCnt="6">
        <dgm:presLayoutVars>
          <dgm:bulletEnabled val="1"/>
        </dgm:presLayoutVars>
      </dgm:prSet>
      <dgm:spPr/>
    </dgm:pt>
    <dgm:pt modelId="{5C548C9F-621D-4CBF-8F4E-110637096146}" type="pres">
      <dgm:prSet presAssocID="{FA7E485C-C0AB-44DD-871C-C41E65E79488}" presName="accent_4" presStyleCnt="0"/>
      <dgm:spPr/>
    </dgm:pt>
    <dgm:pt modelId="{F01D1F5B-5333-48BC-BED7-2DC2B079D665}" type="pres">
      <dgm:prSet presAssocID="{FA7E485C-C0AB-44DD-871C-C41E65E79488}" presName="accentRepeatNode" presStyleLbl="solidFgAcc1" presStyleIdx="3" presStyleCnt="6"/>
      <dgm:spPr>
        <a:blipFill rotWithShape="0">
          <a:blip xmlns:r="http://schemas.openxmlformats.org/officeDocument/2006/relationships" r:embed="rId2"/>
          <a:srcRect/>
          <a:stretch>
            <a:fillRect t="-2000" b="-2000"/>
          </a:stretch>
        </a:blipFill>
      </dgm:spPr>
    </dgm:pt>
    <dgm:pt modelId="{7947605E-F51C-4498-830C-0F6C0436441C}" type="pres">
      <dgm:prSet presAssocID="{C9227505-3777-41E0-8265-3F5AC370B2B6}" presName="text_5" presStyleLbl="node1" presStyleIdx="4" presStyleCnt="6">
        <dgm:presLayoutVars>
          <dgm:bulletEnabled val="1"/>
        </dgm:presLayoutVars>
      </dgm:prSet>
      <dgm:spPr/>
    </dgm:pt>
    <dgm:pt modelId="{537E640F-6229-4FC2-9822-75EF35D10720}" type="pres">
      <dgm:prSet presAssocID="{C9227505-3777-41E0-8265-3F5AC370B2B6}" presName="accent_5" presStyleCnt="0"/>
      <dgm:spPr/>
    </dgm:pt>
    <dgm:pt modelId="{9E64E7F9-E094-422D-A705-23A06A1DF99F}" type="pres">
      <dgm:prSet presAssocID="{C9227505-3777-41E0-8265-3F5AC370B2B6}" presName="accentRepeatNode" presStyleLbl="solidFgAcc1" presStyleIdx="4" presStyleCnt="6"/>
      <dgm:spPr>
        <a:blipFill rotWithShape="0">
          <a:blip xmlns:r="http://schemas.openxmlformats.org/officeDocument/2006/relationships" r:embed="rId2"/>
          <a:srcRect/>
          <a:stretch>
            <a:fillRect t="-2000" b="-2000"/>
          </a:stretch>
        </a:blipFill>
      </dgm:spPr>
    </dgm:pt>
    <dgm:pt modelId="{A8362E4D-A108-4595-9D84-4CDA036C43AC}" type="pres">
      <dgm:prSet presAssocID="{D8B162CA-036E-4F12-8845-C48BA6B9FE16}" presName="text_6" presStyleLbl="node1" presStyleIdx="5" presStyleCnt="6">
        <dgm:presLayoutVars>
          <dgm:bulletEnabled val="1"/>
        </dgm:presLayoutVars>
      </dgm:prSet>
      <dgm:spPr/>
    </dgm:pt>
    <dgm:pt modelId="{B3EB686D-B5DD-46E5-BBA4-BBDC754B8507}" type="pres">
      <dgm:prSet presAssocID="{D8B162CA-036E-4F12-8845-C48BA6B9FE16}" presName="accent_6" presStyleCnt="0"/>
      <dgm:spPr/>
    </dgm:pt>
    <dgm:pt modelId="{FFF8F7DE-648F-4F65-A4D1-E618AF2D7B8A}" type="pres">
      <dgm:prSet presAssocID="{D8B162CA-036E-4F12-8845-C48BA6B9FE16}" presName="accentRepeatNode" presStyleLbl="solidFgAcc1" presStyleIdx="5" presStyleCnt="6"/>
      <dgm:spPr>
        <a:blipFill rotWithShape="0">
          <a:blip xmlns:r="http://schemas.openxmlformats.org/officeDocument/2006/relationships" r:embed="rId2"/>
          <a:srcRect/>
          <a:stretch>
            <a:fillRect t="-2000" b="-2000"/>
          </a:stretch>
        </a:blipFill>
      </dgm:spPr>
    </dgm:pt>
  </dgm:ptLst>
  <dgm:cxnLst>
    <dgm:cxn modelId="{CFCFC21A-B4E5-4318-8155-08A633C79851}" type="presOf" srcId="{4A787E71-DB9A-4D60-8859-29FBFCB7E980}" destId="{16D52756-3941-4AE0-8EB6-12C01BE9533E}" srcOrd="0" destOrd="0" presId="urn:microsoft.com/office/officeart/2008/layout/VerticalCurvedList"/>
    <dgm:cxn modelId="{72A3332C-E8CA-462F-98CE-08D349EB677A}" type="presOf" srcId="{01CBC389-02C5-4A9A-B3FD-1AE18A7EE3A6}" destId="{159AAB29-F498-4A49-9465-F7DBECCE4BE1}" srcOrd="0" destOrd="0" presId="urn:microsoft.com/office/officeart/2008/layout/VerticalCurvedList"/>
    <dgm:cxn modelId="{B7FAD83D-C80B-4769-B2EB-4ACB9B32F049}" type="presOf" srcId="{FA7E485C-C0AB-44DD-871C-C41E65E79488}" destId="{F762BE6B-B0B2-4C29-B71F-9B340A6FFB8F}" srcOrd="0" destOrd="0" presId="urn:microsoft.com/office/officeart/2008/layout/VerticalCurvedList"/>
    <dgm:cxn modelId="{AA6B966E-F055-422A-B3FD-294B730E1FDE}" srcId="{EF7C4959-4EFA-4BF0-AD5D-BC3720B666B8}" destId="{FA7E485C-C0AB-44DD-871C-C41E65E79488}" srcOrd="3" destOrd="0" parTransId="{7F2C623A-586B-4B70-B238-1A6C37384AE1}" sibTransId="{391958AD-3CE5-4EC1-9391-3B170013A5CE}"/>
    <dgm:cxn modelId="{ED8EAE52-23BD-45AE-B3E7-8A325B2CFC54}" srcId="{EF7C4959-4EFA-4BF0-AD5D-BC3720B666B8}" destId="{4A787E71-DB9A-4D60-8859-29FBFCB7E980}" srcOrd="0" destOrd="0" parTransId="{AFB64E8F-0EB7-4732-A678-AE4EF7F3A40D}" sibTransId="{01CBC389-02C5-4A9A-B3FD-1AE18A7EE3A6}"/>
    <dgm:cxn modelId="{3F9CC957-A5C6-48F3-AEAB-3C17B66C42BA}" srcId="{EF7C4959-4EFA-4BF0-AD5D-BC3720B666B8}" destId="{87A09244-97F0-4612-A051-1F063FCB5A68}" srcOrd="2" destOrd="0" parTransId="{CB1DF90A-7A98-45BE-811D-5C1E814445CF}" sibTransId="{FD35C022-159F-4AD2-B307-A89965746900}"/>
    <dgm:cxn modelId="{2FC1747C-9AA0-4DCE-81F6-712C184FC890}" type="presOf" srcId="{D2CA7B5D-E361-4F9F-83C0-606BCCDB6010}" destId="{06DF86E1-1090-4655-9B5C-A2EBA40DA048}" srcOrd="0" destOrd="0" presId="urn:microsoft.com/office/officeart/2008/layout/VerticalCurvedList"/>
    <dgm:cxn modelId="{12549F80-6BCD-4517-95B0-AD2B907086B4}" srcId="{EF7C4959-4EFA-4BF0-AD5D-BC3720B666B8}" destId="{D8B162CA-036E-4F12-8845-C48BA6B9FE16}" srcOrd="5" destOrd="0" parTransId="{FB4BE487-2857-4434-A58E-623E5CED51DF}" sibTransId="{31988C32-1B09-43BE-A1BF-829E642157A4}"/>
    <dgm:cxn modelId="{4E189D8B-37F8-43B3-BC4D-5AE470F7D7AC}" type="presOf" srcId="{EF7C4959-4EFA-4BF0-AD5D-BC3720B666B8}" destId="{F94180C3-3D9A-4D91-B0F7-7A3880608D58}" srcOrd="0" destOrd="0" presId="urn:microsoft.com/office/officeart/2008/layout/VerticalCurvedList"/>
    <dgm:cxn modelId="{34D6388F-BCA6-4CD0-A328-C74F1B0A0E18}" srcId="{EF7C4959-4EFA-4BF0-AD5D-BC3720B666B8}" destId="{D2CA7B5D-E361-4F9F-83C0-606BCCDB6010}" srcOrd="1" destOrd="0" parTransId="{223C9324-4E61-4D5D-B091-E84A1C8BD41E}" sibTransId="{22DB1E6F-BF19-4758-86BC-29B988946152}"/>
    <dgm:cxn modelId="{D8AFD7C3-67A6-4E37-A3F9-16D2E809E698}" type="presOf" srcId="{C9227505-3777-41E0-8265-3F5AC370B2B6}" destId="{7947605E-F51C-4498-830C-0F6C0436441C}" srcOrd="0" destOrd="0" presId="urn:microsoft.com/office/officeart/2008/layout/VerticalCurvedList"/>
    <dgm:cxn modelId="{15B8E6CF-48A1-4BDB-9E34-13F64456E507}" type="presOf" srcId="{87A09244-97F0-4612-A051-1F063FCB5A68}" destId="{10A7F8C2-72BA-4F4B-A2AE-6BE8E45E2EA0}" srcOrd="0" destOrd="0" presId="urn:microsoft.com/office/officeart/2008/layout/VerticalCurvedList"/>
    <dgm:cxn modelId="{231A3AD3-1C38-4222-BCD2-E49C146E879F}" type="presOf" srcId="{D8B162CA-036E-4F12-8845-C48BA6B9FE16}" destId="{A8362E4D-A108-4595-9D84-4CDA036C43AC}" srcOrd="0" destOrd="0" presId="urn:microsoft.com/office/officeart/2008/layout/VerticalCurvedList"/>
    <dgm:cxn modelId="{E15FCDE4-26DD-426D-9B99-DBF878485002}" srcId="{EF7C4959-4EFA-4BF0-AD5D-BC3720B666B8}" destId="{C9227505-3777-41E0-8265-3F5AC370B2B6}" srcOrd="4" destOrd="0" parTransId="{27C14F99-3693-4418-BB54-8093A85F748D}" sibTransId="{B01DDE5B-FF3F-46A1-8C3D-C814AE18ED77}"/>
    <dgm:cxn modelId="{06C3CC94-F0A2-4D0D-8F8E-493308F620CF}" type="presParOf" srcId="{F94180C3-3D9A-4D91-B0F7-7A3880608D58}" destId="{B8FB642E-FBB9-4A1F-9A5B-C002701881F8}" srcOrd="0" destOrd="0" presId="urn:microsoft.com/office/officeart/2008/layout/VerticalCurvedList"/>
    <dgm:cxn modelId="{84F11509-CBBD-475B-9A81-0899BA54900C}" type="presParOf" srcId="{B8FB642E-FBB9-4A1F-9A5B-C002701881F8}" destId="{9CCAA767-BBE7-4DA8-93E8-888A96793841}" srcOrd="0" destOrd="0" presId="urn:microsoft.com/office/officeart/2008/layout/VerticalCurvedList"/>
    <dgm:cxn modelId="{95FDC444-1661-4CD5-8535-057EB169677F}" type="presParOf" srcId="{9CCAA767-BBE7-4DA8-93E8-888A96793841}" destId="{BF0B5FA1-A2D3-4D1D-8B9D-740549ADE2FF}" srcOrd="0" destOrd="0" presId="urn:microsoft.com/office/officeart/2008/layout/VerticalCurvedList"/>
    <dgm:cxn modelId="{3A19B94A-978B-4E71-8668-F7F5C89E503C}" type="presParOf" srcId="{9CCAA767-BBE7-4DA8-93E8-888A96793841}" destId="{159AAB29-F498-4A49-9465-F7DBECCE4BE1}" srcOrd="1" destOrd="0" presId="urn:microsoft.com/office/officeart/2008/layout/VerticalCurvedList"/>
    <dgm:cxn modelId="{651B63EC-915F-452E-A23D-E6B4986E2E88}" type="presParOf" srcId="{9CCAA767-BBE7-4DA8-93E8-888A96793841}" destId="{DAD69ABE-2675-4EE5-A0A1-D42E9DB01551}" srcOrd="2" destOrd="0" presId="urn:microsoft.com/office/officeart/2008/layout/VerticalCurvedList"/>
    <dgm:cxn modelId="{46185ABC-0D78-4C1C-B279-4D7A2EDD1BC0}" type="presParOf" srcId="{9CCAA767-BBE7-4DA8-93E8-888A96793841}" destId="{594C16F4-4B94-4D0A-A855-0D10638119D7}" srcOrd="3" destOrd="0" presId="urn:microsoft.com/office/officeart/2008/layout/VerticalCurvedList"/>
    <dgm:cxn modelId="{3E2F59D9-B71D-41F8-B74F-210D859B7924}" type="presParOf" srcId="{B8FB642E-FBB9-4A1F-9A5B-C002701881F8}" destId="{16D52756-3941-4AE0-8EB6-12C01BE9533E}" srcOrd="1" destOrd="0" presId="urn:microsoft.com/office/officeart/2008/layout/VerticalCurvedList"/>
    <dgm:cxn modelId="{F87489AA-9D47-4677-BFCA-0EF667895252}" type="presParOf" srcId="{B8FB642E-FBB9-4A1F-9A5B-C002701881F8}" destId="{0A2ECC3A-EB3D-4759-BF1F-6CA39C1F3EEF}" srcOrd="2" destOrd="0" presId="urn:microsoft.com/office/officeart/2008/layout/VerticalCurvedList"/>
    <dgm:cxn modelId="{D9EFFF34-6D5D-4368-8155-0A51995AF903}" type="presParOf" srcId="{0A2ECC3A-EB3D-4759-BF1F-6CA39C1F3EEF}" destId="{088C8D86-7922-4C3A-B8B2-1EC7ACED7C44}" srcOrd="0" destOrd="0" presId="urn:microsoft.com/office/officeart/2008/layout/VerticalCurvedList"/>
    <dgm:cxn modelId="{EE89731D-D7BB-41D9-AD80-FD06EAA841FF}" type="presParOf" srcId="{B8FB642E-FBB9-4A1F-9A5B-C002701881F8}" destId="{06DF86E1-1090-4655-9B5C-A2EBA40DA048}" srcOrd="3" destOrd="0" presId="urn:microsoft.com/office/officeart/2008/layout/VerticalCurvedList"/>
    <dgm:cxn modelId="{9318E789-EE28-4CDE-969D-862B309671C0}" type="presParOf" srcId="{B8FB642E-FBB9-4A1F-9A5B-C002701881F8}" destId="{576E01FF-7035-483A-8B00-0319083956A2}" srcOrd="4" destOrd="0" presId="urn:microsoft.com/office/officeart/2008/layout/VerticalCurvedList"/>
    <dgm:cxn modelId="{6B2C8813-2ED1-4A9C-A0AC-59F14F242E90}" type="presParOf" srcId="{576E01FF-7035-483A-8B00-0319083956A2}" destId="{C502F194-7133-4FF4-AC9A-10BD8812B068}" srcOrd="0" destOrd="0" presId="urn:microsoft.com/office/officeart/2008/layout/VerticalCurvedList"/>
    <dgm:cxn modelId="{09069E29-F8B8-4E42-82A2-62C3FD955A04}" type="presParOf" srcId="{B8FB642E-FBB9-4A1F-9A5B-C002701881F8}" destId="{10A7F8C2-72BA-4F4B-A2AE-6BE8E45E2EA0}" srcOrd="5" destOrd="0" presId="urn:microsoft.com/office/officeart/2008/layout/VerticalCurvedList"/>
    <dgm:cxn modelId="{CD4306FF-0BC7-4D95-B2D9-3FFAAB19E3F0}" type="presParOf" srcId="{B8FB642E-FBB9-4A1F-9A5B-C002701881F8}" destId="{E49B42A5-C62C-470C-82E3-0796DCC7E4AA}" srcOrd="6" destOrd="0" presId="urn:microsoft.com/office/officeart/2008/layout/VerticalCurvedList"/>
    <dgm:cxn modelId="{949A1265-5C87-4566-8D90-0130BC072A65}" type="presParOf" srcId="{E49B42A5-C62C-470C-82E3-0796DCC7E4AA}" destId="{C19F1B0C-3A13-488F-B2E6-9F08C0ABE678}" srcOrd="0" destOrd="0" presId="urn:microsoft.com/office/officeart/2008/layout/VerticalCurvedList"/>
    <dgm:cxn modelId="{96AEA668-B504-4186-9709-6B0B5E0704CE}" type="presParOf" srcId="{B8FB642E-FBB9-4A1F-9A5B-C002701881F8}" destId="{F762BE6B-B0B2-4C29-B71F-9B340A6FFB8F}" srcOrd="7" destOrd="0" presId="urn:microsoft.com/office/officeart/2008/layout/VerticalCurvedList"/>
    <dgm:cxn modelId="{6D02B845-63C3-4D73-A6DF-59236BE006A8}" type="presParOf" srcId="{B8FB642E-FBB9-4A1F-9A5B-C002701881F8}" destId="{5C548C9F-621D-4CBF-8F4E-110637096146}" srcOrd="8" destOrd="0" presId="urn:microsoft.com/office/officeart/2008/layout/VerticalCurvedList"/>
    <dgm:cxn modelId="{D4CC4195-8C1A-45D9-A0C2-0FEA55A44D57}" type="presParOf" srcId="{5C548C9F-621D-4CBF-8F4E-110637096146}" destId="{F01D1F5B-5333-48BC-BED7-2DC2B079D665}" srcOrd="0" destOrd="0" presId="urn:microsoft.com/office/officeart/2008/layout/VerticalCurvedList"/>
    <dgm:cxn modelId="{6DDE2F6E-0787-429E-8808-BB8E4FE6B077}" type="presParOf" srcId="{B8FB642E-FBB9-4A1F-9A5B-C002701881F8}" destId="{7947605E-F51C-4498-830C-0F6C0436441C}" srcOrd="9" destOrd="0" presId="urn:microsoft.com/office/officeart/2008/layout/VerticalCurvedList"/>
    <dgm:cxn modelId="{958DA966-CE19-414B-9698-3469FC81B211}" type="presParOf" srcId="{B8FB642E-FBB9-4A1F-9A5B-C002701881F8}" destId="{537E640F-6229-4FC2-9822-75EF35D10720}" srcOrd="10" destOrd="0" presId="urn:microsoft.com/office/officeart/2008/layout/VerticalCurvedList"/>
    <dgm:cxn modelId="{E84BB447-8BBD-415E-9900-DD900D2F6AAD}" type="presParOf" srcId="{537E640F-6229-4FC2-9822-75EF35D10720}" destId="{9E64E7F9-E094-422D-A705-23A06A1DF99F}" srcOrd="0" destOrd="0" presId="urn:microsoft.com/office/officeart/2008/layout/VerticalCurvedList"/>
    <dgm:cxn modelId="{CCACB863-045B-4538-ACE5-5BA92E20539B}" type="presParOf" srcId="{B8FB642E-FBB9-4A1F-9A5B-C002701881F8}" destId="{A8362E4D-A108-4595-9D84-4CDA036C43AC}" srcOrd="11" destOrd="0" presId="urn:microsoft.com/office/officeart/2008/layout/VerticalCurvedList"/>
    <dgm:cxn modelId="{219577A5-2775-42ED-9490-36363AC32EAC}" type="presParOf" srcId="{B8FB642E-FBB9-4A1F-9A5B-C002701881F8}" destId="{B3EB686D-B5DD-46E5-BBA4-BBDC754B8507}" srcOrd="12" destOrd="0" presId="urn:microsoft.com/office/officeart/2008/layout/VerticalCurvedList"/>
    <dgm:cxn modelId="{21B198E2-3CA9-43E1-BFAC-DE82AAA1D7C9}" type="presParOf" srcId="{B3EB686D-B5DD-46E5-BBA4-BBDC754B8507}" destId="{FFF8F7DE-648F-4F65-A4D1-E618AF2D7B8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FA5A421-7752-497B-98EB-8B42C7C783D0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510CCF45-9C1E-4AB3-9E88-926245683268}">
      <dgm:prSet phldrT="[文字]" custT="1"/>
      <dgm:spPr/>
      <dgm:t>
        <a:bodyPr/>
        <a:lstStyle/>
        <a:p>
          <a:r>
            <a:rPr lang="zh-TW" altLang="en-US" sz="1800" dirty="0">
              <a:latin typeface="華康新特明體" pitchFamily="49" charset="-120"/>
              <a:ea typeface="華康新特明體" pitchFamily="49" charset="-120"/>
            </a:rPr>
            <a:t>課堂講授</a:t>
          </a:r>
          <a:endParaRPr lang="zh-TW" altLang="en-US" sz="1800" dirty="0"/>
        </a:p>
      </dgm:t>
    </dgm:pt>
    <dgm:pt modelId="{3200F31F-8011-44A0-90ED-83B17BE9AD15}" type="parTrans" cxnId="{91B1BA5B-F917-47D9-A325-D908B2D8DA0D}">
      <dgm:prSet/>
      <dgm:spPr/>
      <dgm:t>
        <a:bodyPr/>
        <a:lstStyle/>
        <a:p>
          <a:endParaRPr lang="zh-TW" altLang="en-US"/>
        </a:p>
      </dgm:t>
    </dgm:pt>
    <dgm:pt modelId="{82F06C6E-20A9-4258-BCA9-4B5B981A2494}" type="sibTrans" cxnId="{91B1BA5B-F917-47D9-A325-D908B2D8DA0D}">
      <dgm:prSet/>
      <dgm:spPr/>
      <dgm:t>
        <a:bodyPr/>
        <a:lstStyle/>
        <a:p>
          <a:endParaRPr lang="zh-TW" altLang="en-US"/>
        </a:p>
      </dgm:t>
    </dgm:pt>
    <dgm:pt modelId="{1AE0D395-4B4B-4AAF-B738-5AAF3435F8F0}">
      <dgm:prSet phldrT="[文字]" custT="1"/>
      <dgm:spPr/>
      <dgm:t>
        <a:bodyPr/>
        <a:lstStyle/>
        <a:p>
          <a:r>
            <a:rPr lang="zh-TW" altLang="en-US" sz="1800" dirty="0">
              <a:latin typeface="華康新特明體" pitchFamily="49" charset="-120"/>
              <a:ea typeface="華康新特明體" pitchFamily="49" charset="-120"/>
            </a:rPr>
            <a:t>媒體教學</a:t>
          </a:r>
          <a:endParaRPr lang="zh-TW" altLang="en-US" sz="1800" dirty="0"/>
        </a:p>
      </dgm:t>
    </dgm:pt>
    <dgm:pt modelId="{51B2D312-712B-4DD6-B9EB-38EA9C7F73DF}" type="parTrans" cxnId="{7966CFA3-F221-4978-A087-ADB77D59E782}">
      <dgm:prSet/>
      <dgm:spPr/>
      <dgm:t>
        <a:bodyPr/>
        <a:lstStyle/>
        <a:p>
          <a:endParaRPr lang="zh-TW" altLang="en-US"/>
        </a:p>
      </dgm:t>
    </dgm:pt>
    <dgm:pt modelId="{FEE5398A-D99D-4AC7-A386-9D7A8499D0FD}" type="sibTrans" cxnId="{7966CFA3-F221-4978-A087-ADB77D59E782}">
      <dgm:prSet/>
      <dgm:spPr/>
      <dgm:t>
        <a:bodyPr/>
        <a:lstStyle/>
        <a:p>
          <a:endParaRPr lang="zh-TW" altLang="en-US"/>
        </a:p>
      </dgm:t>
    </dgm:pt>
    <dgm:pt modelId="{125D55AC-99DB-48D9-94AE-1A340AC8FB10}">
      <dgm:prSet phldrT="[文字]" custT="1"/>
      <dgm:spPr/>
      <dgm:t>
        <a:bodyPr/>
        <a:lstStyle/>
        <a:p>
          <a:r>
            <a:rPr lang="zh-TW" altLang="en-US" sz="1800" dirty="0">
              <a:latin typeface="華康新特明體" pitchFamily="49" charset="-120"/>
              <a:ea typeface="華康新特明體" pitchFamily="49" charset="-120"/>
            </a:rPr>
            <a:t>問題討論</a:t>
          </a:r>
          <a:endParaRPr lang="zh-TW" altLang="en-US" sz="1800" dirty="0"/>
        </a:p>
      </dgm:t>
    </dgm:pt>
    <dgm:pt modelId="{1A998B55-7986-4C3B-B9FC-B124EDD9DFA3}" type="parTrans" cxnId="{1F3611B1-7651-4272-A781-F0E3062A8F2B}">
      <dgm:prSet/>
      <dgm:spPr/>
      <dgm:t>
        <a:bodyPr/>
        <a:lstStyle/>
        <a:p>
          <a:endParaRPr lang="zh-TW" altLang="en-US"/>
        </a:p>
      </dgm:t>
    </dgm:pt>
    <dgm:pt modelId="{87679D86-8825-4963-8A4F-302B9E1C3D25}" type="sibTrans" cxnId="{1F3611B1-7651-4272-A781-F0E3062A8F2B}">
      <dgm:prSet/>
      <dgm:spPr/>
      <dgm:t>
        <a:bodyPr/>
        <a:lstStyle/>
        <a:p>
          <a:endParaRPr lang="zh-TW" altLang="en-US"/>
        </a:p>
      </dgm:t>
    </dgm:pt>
    <dgm:pt modelId="{F6824243-03A0-4DBE-984E-489DFAF878AF}">
      <dgm:prSet phldrT="[文字]" custT="1"/>
      <dgm:spPr/>
      <dgm:t>
        <a:bodyPr/>
        <a:lstStyle/>
        <a:p>
          <a:r>
            <a:rPr lang="zh-TW" altLang="en-US" sz="1800" dirty="0">
              <a:latin typeface="華康新特明體" pitchFamily="49" charset="-120"/>
              <a:ea typeface="華康新特明體" pitchFamily="49" charset="-120"/>
            </a:rPr>
            <a:t>即席演練</a:t>
          </a:r>
          <a:endParaRPr lang="en-US" altLang="zh-TW" sz="1800" dirty="0">
            <a:latin typeface="華康新特明體" pitchFamily="49" charset="-120"/>
            <a:ea typeface="華康新特明體" pitchFamily="49" charset="-120"/>
          </a:endParaRPr>
        </a:p>
        <a:p>
          <a:r>
            <a:rPr lang="en-US" altLang="zh-TW" sz="1400" dirty="0">
              <a:latin typeface="DFKai-SB" panose="03000509000000000000" pitchFamily="65" charset="-120"/>
              <a:ea typeface="DFKai-SB" panose="03000509000000000000" pitchFamily="65" charset="-120"/>
            </a:rPr>
            <a:t>(</a:t>
          </a:r>
          <a:r>
            <a:rPr lang="zh-TW" altLang="en-US" sz="1400" dirty="0">
              <a:latin typeface="DFKai-SB" panose="03000509000000000000" pitchFamily="65" charset="-120"/>
              <a:ea typeface="DFKai-SB" panose="03000509000000000000" pitchFamily="65" charset="-120"/>
            </a:rPr>
            <a:t>學習單</a:t>
          </a:r>
          <a:r>
            <a:rPr lang="en-US" altLang="zh-TW" sz="1400" dirty="0">
              <a:latin typeface="DFKai-SB" panose="03000509000000000000" pitchFamily="65" charset="-120"/>
              <a:ea typeface="DFKai-SB" panose="03000509000000000000" pitchFamily="65" charset="-120"/>
            </a:rPr>
            <a:t>)</a:t>
          </a:r>
          <a:endParaRPr lang="zh-TW" altLang="en-US" sz="14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98F3E095-167B-4217-86A9-8493F8CA3911}" type="parTrans" cxnId="{6F1A79F2-E8F1-476E-AFA9-014EAF665F2E}">
      <dgm:prSet/>
      <dgm:spPr/>
      <dgm:t>
        <a:bodyPr/>
        <a:lstStyle/>
        <a:p>
          <a:endParaRPr lang="zh-TW" altLang="en-US"/>
        </a:p>
      </dgm:t>
    </dgm:pt>
    <dgm:pt modelId="{C1ADEFAB-3CDF-4685-894F-E0ECC379445A}" type="sibTrans" cxnId="{6F1A79F2-E8F1-476E-AFA9-014EAF665F2E}">
      <dgm:prSet/>
      <dgm:spPr/>
      <dgm:t>
        <a:bodyPr/>
        <a:lstStyle/>
        <a:p>
          <a:endParaRPr lang="zh-TW" altLang="en-US"/>
        </a:p>
      </dgm:t>
    </dgm:pt>
    <dgm:pt modelId="{B765C179-167A-47A2-98EF-E2A9AF97C1C6}">
      <dgm:prSet phldrT="[文字]" custT="1"/>
      <dgm:spPr/>
      <dgm:t>
        <a:bodyPr/>
        <a:lstStyle/>
        <a:p>
          <a:r>
            <a:rPr lang="zh-TW" altLang="en-US" sz="1800" dirty="0">
              <a:latin typeface="華康新特明體" pitchFamily="49" charset="-120"/>
              <a:ea typeface="華康新特明體" pitchFamily="49" charset="-120"/>
            </a:rPr>
            <a:t>案例分析</a:t>
          </a:r>
          <a:endParaRPr lang="zh-TW" altLang="en-US" sz="1800" dirty="0"/>
        </a:p>
      </dgm:t>
    </dgm:pt>
    <dgm:pt modelId="{4D744802-176F-477C-BB29-71A13CF8B72A}" type="parTrans" cxnId="{0BB635FA-11A3-40D7-BDED-830CBF3F71FE}">
      <dgm:prSet/>
      <dgm:spPr/>
      <dgm:t>
        <a:bodyPr/>
        <a:lstStyle/>
        <a:p>
          <a:endParaRPr lang="zh-TW" altLang="en-US"/>
        </a:p>
      </dgm:t>
    </dgm:pt>
    <dgm:pt modelId="{E3F351CF-0290-4F08-B837-2294297C8766}" type="sibTrans" cxnId="{0BB635FA-11A3-40D7-BDED-830CBF3F71FE}">
      <dgm:prSet/>
      <dgm:spPr/>
      <dgm:t>
        <a:bodyPr/>
        <a:lstStyle/>
        <a:p>
          <a:endParaRPr lang="zh-TW" altLang="en-US"/>
        </a:p>
      </dgm:t>
    </dgm:pt>
    <dgm:pt modelId="{52404D72-5913-4F3C-A92F-BAB5D33DACD5}">
      <dgm:prSet phldrT="[文字]" custT="1"/>
      <dgm:spPr/>
      <dgm:t>
        <a:bodyPr/>
        <a:lstStyle/>
        <a:p>
          <a:r>
            <a:rPr lang="zh-TW" altLang="en-US" sz="1800" dirty="0">
              <a:latin typeface="華康新特明體" pitchFamily="49" charset="-120"/>
              <a:ea typeface="華康新特明體" pitchFamily="49" charset="-120"/>
            </a:rPr>
            <a:t>小組報告</a:t>
          </a:r>
          <a:endParaRPr lang="zh-TW" altLang="en-US" sz="1800" dirty="0"/>
        </a:p>
      </dgm:t>
    </dgm:pt>
    <dgm:pt modelId="{C732DF65-0CAA-4871-AC92-34BBA8E4CD3E}" type="parTrans" cxnId="{EE3A1EAB-48A6-4C0A-9EE8-09E34F8BFFA1}">
      <dgm:prSet/>
      <dgm:spPr/>
      <dgm:t>
        <a:bodyPr/>
        <a:lstStyle/>
        <a:p>
          <a:endParaRPr lang="zh-TW" altLang="en-US"/>
        </a:p>
      </dgm:t>
    </dgm:pt>
    <dgm:pt modelId="{4C2504D0-6605-4387-BF71-69E61289A147}" type="sibTrans" cxnId="{EE3A1EAB-48A6-4C0A-9EE8-09E34F8BFFA1}">
      <dgm:prSet/>
      <dgm:spPr/>
      <dgm:t>
        <a:bodyPr/>
        <a:lstStyle/>
        <a:p>
          <a:endParaRPr lang="zh-TW" altLang="en-US"/>
        </a:p>
      </dgm:t>
    </dgm:pt>
    <dgm:pt modelId="{E47D7542-D57E-4DC4-96A5-645C91873826}">
      <dgm:prSet phldrT="[文字]" custT="1"/>
      <dgm:spPr/>
      <dgm:t>
        <a:bodyPr/>
        <a:lstStyle/>
        <a:p>
          <a:r>
            <a:rPr lang="zh-TW" altLang="en-US" sz="1800" dirty="0">
              <a:latin typeface="華康新特明體" pitchFamily="49" charset="-120"/>
              <a:ea typeface="華康新特明體" pitchFamily="49" charset="-120"/>
            </a:rPr>
            <a:t>分組討論</a:t>
          </a:r>
          <a:endParaRPr lang="zh-TW" altLang="en-US" sz="1800" dirty="0"/>
        </a:p>
      </dgm:t>
    </dgm:pt>
    <dgm:pt modelId="{D34CBD63-1BE7-4FD4-A42E-539AAB4C1172}" type="parTrans" cxnId="{2F77C634-C05B-4E7A-AD6C-CFFAD07242FA}">
      <dgm:prSet/>
      <dgm:spPr/>
      <dgm:t>
        <a:bodyPr/>
        <a:lstStyle/>
        <a:p>
          <a:endParaRPr lang="zh-TW" altLang="en-US"/>
        </a:p>
      </dgm:t>
    </dgm:pt>
    <dgm:pt modelId="{AE98C623-63A8-463E-BFFD-B5779D352CC8}" type="sibTrans" cxnId="{2F77C634-C05B-4E7A-AD6C-CFFAD07242FA}">
      <dgm:prSet/>
      <dgm:spPr/>
      <dgm:t>
        <a:bodyPr/>
        <a:lstStyle/>
        <a:p>
          <a:endParaRPr lang="zh-TW" altLang="en-US"/>
        </a:p>
      </dgm:t>
    </dgm:pt>
    <dgm:pt modelId="{66D3EBF0-141E-4361-A5D2-6201DF29B1CD}">
      <dgm:prSet phldrT="[文字]" custT="1"/>
      <dgm:spPr/>
      <dgm:t>
        <a:bodyPr/>
        <a:lstStyle/>
        <a:p>
          <a:r>
            <a:rPr lang="zh-TW" altLang="en-US" sz="1800" dirty="0">
              <a:latin typeface="華康新特明體" pitchFamily="49" charset="-120"/>
              <a:ea typeface="華康新特明體" pitchFamily="49" charset="-120"/>
            </a:rPr>
            <a:t>書籍導讀</a:t>
          </a:r>
        </a:p>
      </dgm:t>
    </dgm:pt>
    <dgm:pt modelId="{EC66D387-9BEF-4E25-AF0F-D40C71FD482C}" type="parTrans" cxnId="{0825FFA4-E046-42C9-91F1-8E555E7039DA}">
      <dgm:prSet/>
      <dgm:spPr/>
      <dgm:t>
        <a:bodyPr/>
        <a:lstStyle/>
        <a:p>
          <a:endParaRPr lang="zh-TW" altLang="en-US"/>
        </a:p>
      </dgm:t>
    </dgm:pt>
    <dgm:pt modelId="{166C4DCB-6FD4-4420-A0BB-2FDFBE371CA0}" type="sibTrans" cxnId="{0825FFA4-E046-42C9-91F1-8E555E7039DA}">
      <dgm:prSet/>
      <dgm:spPr/>
      <dgm:t>
        <a:bodyPr/>
        <a:lstStyle/>
        <a:p>
          <a:endParaRPr lang="zh-TW" altLang="en-US"/>
        </a:p>
      </dgm:t>
    </dgm:pt>
    <dgm:pt modelId="{87BA58C1-9C8F-4332-ACF8-3E9ED0B85EF1}" type="pres">
      <dgm:prSet presAssocID="{EFA5A421-7752-497B-98EB-8B42C7C783D0}" presName="Name0" presStyleCnt="0">
        <dgm:presLayoutVars>
          <dgm:dir/>
          <dgm:resizeHandles val="exact"/>
        </dgm:presLayoutVars>
      </dgm:prSet>
      <dgm:spPr/>
    </dgm:pt>
    <dgm:pt modelId="{40BE464D-2748-4180-9144-8FA15BE2DC01}" type="pres">
      <dgm:prSet presAssocID="{510CCF45-9C1E-4AB3-9E88-926245683268}" presName="compNode" presStyleCnt="0"/>
      <dgm:spPr/>
    </dgm:pt>
    <dgm:pt modelId="{F1564606-299F-4EAF-B41D-9A2BA5395549}" type="pres">
      <dgm:prSet presAssocID="{510CCF45-9C1E-4AB3-9E88-926245683268}" presName="pictRect" presStyleLbl="node1" presStyleIdx="0" presStyleCnt="8" custLinFactNeighborX="-5295" custLinFactNeighborY="-286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4B6CA5D-A3A8-4576-A9B9-5CD9A6801174}" type="pres">
      <dgm:prSet presAssocID="{510CCF45-9C1E-4AB3-9E88-926245683268}" presName="textRect" presStyleLbl="revTx" presStyleIdx="0" presStyleCnt="8">
        <dgm:presLayoutVars>
          <dgm:bulletEnabled val="1"/>
        </dgm:presLayoutVars>
      </dgm:prSet>
      <dgm:spPr/>
    </dgm:pt>
    <dgm:pt modelId="{2F8F7230-E6D1-41F1-89F8-959250B97868}" type="pres">
      <dgm:prSet presAssocID="{82F06C6E-20A9-4258-BCA9-4B5B981A2494}" presName="sibTrans" presStyleLbl="sibTrans2D1" presStyleIdx="0" presStyleCnt="0"/>
      <dgm:spPr/>
    </dgm:pt>
    <dgm:pt modelId="{940B8586-2501-4D12-B8A1-EC2AA2160407}" type="pres">
      <dgm:prSet presAssocID="{1AE0D395-4B4B-4AAF-B738-5AAF3435F8F0}" presName="compNode" presStyleCnt="0"/>
      <dgm:spPr/>
    </dgm:pt>
    <dgm:pt modelId="{27D4E687-E53B-45F4-BA80-D9049D9C97C9}" type="pres">
      <dgm:prSet presAssocID="{1AE0D395-4B4B-4AAF-B738-5AAF3435F8F0}" presName="pictRect" presStyleLbl="node1" presStyleIdx="1" presStyleCnt="8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537F68F-BBFA-448D-80C7-DF40692F19E4}" type="pres">
      <dgm:prSet presAssocID="{1AE0D395-4B4B-4AAF-B738-5AAF3435F8F0}" presName="textRect" presStyleLbl="revTx" presStyleIdx="1" presStyleCnt="8">
        <dgm:presLayoutVars>
          <dgm:bulletEnabled val="1"/>
        </dgm:presLayoutVars>
      </dgm:prSet>
      <dgm:spPr/>
    </dgm:pt>
    <dgm:pt modelId="{B09F7560-02EA-41DC-8374-67115A79106A}" type="pres">
      <dgm:prSet presAssocID="{FEE5398A-D99D-4AC7-A386-9D7A8499D0FD}" presName="sibTrans" presStyleLbl="sibTrans2D1" presStyleIdx="0" presStyleCnt="0"/>
      <dgm:spPr/>
    </dgm:pt>
    <dgm:pt modelId="{761E82F6-D4A1-4E0E-B56F-59ADB5E71AA3}" type="pres">
      <dgm:prSet presAssocID="{125D55AC-99DB-48D9-94AE-1A340AC8FB10}" presName="compNode" presStyleCnt="0"/>
      <dgm:spPr/>
    </dgm:pt>
    <dgm:pt modelId="{A78F9F9A-2641-472B-860F-F3814A2AABD7}" type="pres">
      <dgm:prSet presAssocID="{125D55AC-99DB-48D9-94AE-1A340AC8FB10}" presName="pictRect" presStyleLbl="node1" presStyleIdx="2" presStyleCnt="8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5FE00FEC-1D6A-4098-AFA0-BB280CCC42D5}" type="pres">
      <dgm:prSet presAssocID="{125D55AC-99DB-48D9-94AE-1A340AC8FB10}" presName="textRect" presStyleLbl="revTx" presStyleIdx="2" presStyleCnt="8">
        <dgm:presLayoutVars>
          <dgm:bulletEnabled val="1"/>
        </dgm:presLayoutVars>
      </dgm:prSet>
      <dgm:spPr/>
    </dgm:pt>
    <dgm:pt modelId="{294B7026-A2E4-45F4-8F34-948543546145}" type="pres">
      <dgm:prSet presAssocID="{87679D86-8825-4963-8A4F-302B9E1C3D25}" presName="sibTrans" presStyleLbl="sibTrans2D1" presStyleIdx="0" presStyleCnt="0"/>
      <dgm:spPr/>
    </dgm:pt>
    <dgm:pt modelId="{3BF45B57-5073-4107-81FD-0C34046A01BA}" type="pres">
      <dgm:prSet presAssocID="{F6824243-03A0-4DBE-984E-489DFAF878AF}" presName="compNode" presStyleCnt="0"/>
      <dgm:spPr/>
    </dgm:pt>
    <dgm:pt modelId="{E08D582F-843E-4806-B531-BBEA39F9F2AA}" type="pres">
      <dgm:prSet presAssocID="{F6824243-03A0-4DBE-984E-489DFAF878AF}" presName="pictRect" presStyleLbl="node1" presStyleIdx="3" presStyleCnt="8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1CF25144-7D92-439F-A3FA-AD3EAF00AFDB}" type="pres">
      <dgm:prSet presAssocID="{F6824243-03A0-4DBE-984E-489DFAF878AF}" presName="textRect" presStyleLbl="revTx" presStyleIdx="3" presStyleCnt="8">
        <dgm:presLayoutVars>
          <dgm:bulletEnabled val="1"/>
        </dgm:presLayoutVars>
      </dgm:prSet>
      <dgm:spPr/>
    </dgm:pt>
    <dgm:pt modelId="{D8A7CA88-905A-41FC-ACB2-C8A8754347EB}" type="pres">
      <dgm:prSet presAssocID="{C1ADEFAB-3CDF-4685-894F-E0ECC379445A}" presName="sibTrans" presStyleLbl="sibTrans2D1" presStyleIdx="0" presStyleCnt="0"/>
      <dgm:spPr/>
    </dgm:pt>
    <dgm:pt modelId="{D5696C89-CC06-45D1-A51D-A32B3DFA0872}" type="pres">
      <dgm:prSet presAssocID="{52404D72-5913-4F3C-A92F-BAB5D33DACD5}" presName="compNode" presStyleCnt="0"/>
      <dgm:spPr/>
    </dgm:pt>
    <dgm:pt modelId="{93AC671D-AF4B-4A75-B555-98467680B81E}" type="pres">
      <dgm:prSet presAssocID="{52404D72-5913-4F3C-A92F-BAB5D33DACD5}" presName="pictRect" presStyleLbl="node1" presStyleIdx="4" presStyleCnt="8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1C3E10C7-AED0-466B-AE6F-9650CB4BFA2B}" type="pres">
      <dgm:prSet presAssocID="{52404D72-5913-4F3C-A92F-BAB5D33DACD5}" presName="textRect" presStyleLbl="revTx" presStyleIdx="4" presStyleCnt="8">
        <dgm:presLayoutVars>
          <dgm:bulletEnabled val="1"/>
        </dgm:presLayoutVars>
      </dgm:prSet>
      <dgm:spPr/>
    </dgm:pt>
    <dgm:pt modelId="{EEC2BE44-47EA-45D7-AF3D-0B64D03B7A3A}" type="pres">
      <dgm:prSet presAssocID="{4C2504D0-6605-4387-BF71-69E61289A147}" presName="sibTrans" presStyleLbl="sibTrans2D1" presStyleIdx="0" presStyleCnt="0"/>
      <dgm:spPr/>
    </dgm:pt>
    <dgm:pt modelId="{47CC76D7-D55D-4678-94E0-466F9457911C}" type="pres">
      <dgm:prSet presAssocID="{E47D7542-D57E-4DC4-96A5-645C91873826}" presName="compNode" presStyleCnt="0"/>
      <dgm:spPr/>
    </dgm:pt>
    <dgm:pt modelId="{2819364E-4837-46B4-BC2B-6A6DD2046EDA}" type="pres">
      <dgm:prSet presAssocID="{E47D7542-D57E-4DC4-96A5-645C91873826}" presName="pictRect" presStyleLbl="node1" presStyleIdx="5" presStyleCnt="8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  <dgm:pt modelId="{86612790-0402-404E-888F-7DC730143D50}" type="pres">
      <dgm:prSet presAssocID="{E47D7542-D57E-4DC4-96A5-645C91873826}" presName="textRect" presStyleLbl="revTx" presStyleIdx="5" presStyleCnt="8">
        <dgm:presLayoutVars>
          <dgm:bulletEnabled val="1"/>
        </dgm:presLayoutVars>
      </dgm:prSet>
      <dgm:spPr/>
    </dgm:pt>
    <dgm:pt modelId="{27FB3215-0A72-4B33-A11E-ACE250A02136}" type="pres">
      <dgm:prSet presAssocID="{AE98C623-63A8-463E-BFFD-B5779D352CC8}" presName="sibTrans" presStyleLbl="sibTrans2D1" presStyleIdx="0" presStyleCnt="0"/>
      <dgm:spPr/>
    </dgm:pt>
    <dgm:pt modelId="{BEF570DB-FE43-4D05-9166-F635AA76EFBF}" type="pres">
      <dgm:prSet presAssocID="{66D3EBF0-141E-4361-A5D2-6201DF29B1CD}" presName="compNode" presStyleCnt="0"/>
      <dgm:spPr/>
    </dgm:pt>
    <dgm:pt modelId="{567B8B8F-5A6B-4745-A30F-551A984D7765}" type="pres">
      <dgm:prSet presAssocID="{66D3EBF0-141E-4361-A5D2-6201DF29B1CD}" presName="pictRect" presStyleLbl="node1" presStyleIdx="6" presStyleCnt="8"/>
      <dgm:spPr>
        <a:blipFill rotWithShape="0">
          <a:blip xmlns:r="http://schemas.openxmlformats.org/officeDocument/2006/relationships" r:embed="rId7"/>
          <a:stretch>
            <a:fillRect/>
          </a:stretch>
        </a:blipFill>
      </dgm:spPr>
    </dgm:pt>
    <dgm:pt modelId="{8776E7E5-7C27-4722-B674-0F2E3FC860F7}" type="pres">
      <dgm:prSet presAssocID="{66D3EBF0-141E-4361-A5D2-6201DF29B1CD}" presName="textRect" presStyleLbl="revTx" presStyleIdx="6" presStyleCnt="8">
        <dgm:presLayoutVars>
          <dgm:bulletEnabled val="1"/>
        </dgm:presLayoutVars>
      </dgm:prSet>
      <dgm:spPr/>
    </dgm:pt>
    <dgm:pt modelId="{5893586F-962D-40F0-88E5-B73837FE6061}" type="pres">
      <dgm:prSet presAssocID="{166C4DCB-6FD4-4420-A0BB-2FDFBE371CA0}" presName="sibTrans" presStyleLbl="sibTrans2D1" presStyleIdx="0" presStyleCnt="0"/>
      <dgm:spPr/>
    </dgm:pt>
    <dgm:pt modelId="{E6024CFC-29D0-4BB4-A774-A1DDB36AAFAD}" type="pres">
      <dgm:prSet presAssocID="{B765C179-167A-47A2-98EF-E2A9AF97C1C6}" presName="compNode" presStyleCnt="0"/>
      <dgm:spPr/>
    </dgm:pt>
    <dgm:pt modelId="{E3C57537-0E01-48DD-AEB9-595461C2EEFF}" type="pres">
      <dgm:prSet presAssocID="{B765C179-167A-47A2-98EF-E2A9AF97C1C6}" presName="pictRect" presStyleLbl="node1" presStyleIdx="7" presStyleCnt="8"/>
      <dgm:spPr>
        <a:blipFill rotWithShape="1">
          <a:blip xmlns:r="http://schemas.openxmlformats.org/officeDocument/2006/relationships" r:embed="rId8"/>
          <a:srcRect/>
          <a:stretch>
            <a:fillRect l="-4000" r="-4000"/>
          </a:stretch>
        </a:blipFill>
      </dgm:spPr>
    </dgm:pt>
    <dgm:pt modelId="{3DBEF117-21EC-4D58-8E67-8F0B8554503B}" type="pres">
      <dgm:prSet presAssocID="{B765C179-167A-47A2-98EF-E2A9AF97C1C6}" presName="textRect" presStyleLbl="revTx" presStyleIdx="7" presStyleCnt="8">
        <dgm:presLayoutVars>
          <dgm:bulletEnabled val="1"/>
        </dgm:presLayoutVars>
      </dgm:prSet>
      <dgm:spPr/>
    </dgm:pt>
  </dgm:ptLst>
  <dgm:cxnLst>
    <dgm:cxn modelId="{85D2CE0A-4351-4B11-A666-6C7DAD5094E9}" type="presOf" srcId="{66D3EBF0-141E-4361-A5D2-6201DF29B1CD}" destId="{8776E7E5-7C27-4722-B674-0F2E3FC860F7}" srcOrd="0" destOrd="0" presId="urn:microsoft.com/office/officeart/2005/8/layout/pList1"/>
    <dgm:cxn modelId="{8B7B5028-F1DB-4961-9158-FC482FE309F7}" type="presOf" srcId="{C1ADEFAB-3CDF-4685-894F-E0ECC379445A}" destId="{D8A7CA88-905A-41FC-ACB2-C8A8754347EB}" srcOrd="0" destOrd="0" presId="urn:microsoft.com/office/officeart/2005/8/layout/pList1"/>
    <dgm:cxn modelId="{2F77C634-C05B-4E7A-AD6C-CFFAD07242FA}" srcId="{EFA5A421-7752-497B-98EB-8B42C7C783D0}" destId="{E47D7542-D57E-4DC4-96A5-645C91873826}" srcOrd="5" destOrd="0" parTransId="{D34CBD63-1BE7-4FD4-A42E-539AAB4C1172}" sibTransId="{AE98C623-63A8-463E-BFFD-B5779D352CC8}"/>
    <dgm:cxn modelId="{E2251439-CD69-4773-B8C3-AE2B693F71EF}" type="presOf" srcId="{FEE5398A-D99D-4AC7-A386-9D7A8499D0FD}" destId="{B09F7560-02EA-41DC-8374-67115A79106A}" srcOrd="0" destOrd="0" presId="urn:microsoft.com/office/officeart/2005/8/layout/pList1"/>
    <dgm:cxn modelId="{91B1BA5B-F917-47D9-A325-D908B2D8DA0D}" srcId="{EFA5A421-7752-497B-98EB-8B42C7C783D0}" destId="{510CCF45-9C1E-4AB3-9E88-926245683268}" srcOrd="0" destOrd="0" parTransId="{3200F31F-8011-44A0-90ED-83B17BE9AD15}" sibTransId="{82F06C6E-20A9-4258-BCA9-4B5B981A2494}"/>
    <dgm:cxn modelId="{EAA17245-81F1-4945-9F49-A0C4EA492817}" type="presOf" srcId="{166C4DCB-6FD4-4420-A0BB-2FDFBE371CA0}" destId="{5893586F-962D-40F0-88E5-B73837FE6061}" srcOrd="0" destOrd="0" presId="urn:microsoft.com/office/officeart/2005/8/layout/pList1"/>
    <dgm:cxn modelId="{25117254-6D47-491E-95E0-EF55556BD4C3}" type="presOf" srcId="{EFA5A421-7752-497B-98EB-8B42C7C783D0}" destId="{87BA58C1-9C8F-4332-ACF8-3E9ED0B85EF1}" srcOrd="0" destOrd="0" presId="urn:microsoft.com/office/officeart/2005/8/layout/pList1"/>
    <dgm:cxn modelId="{DE02A878-4862-4FDA-AF86-6312FBEF337E}" type="presOf" srcId="{82F06C6E-20A9-4258-BCA9-4B5B981A2494}" destId="{2F8F7230-E6D1-41F1-89F8-959250B97868}" srcOrd="0" destOrd="0" presId="urn:microsoft.com/office/officeart/2005/8/layout/pList1"/>
    <dgm:cxn modelId="{15386482-B6AE-41AF-83A6-0F494578C522}" type="presOf" srcId="{F6824243-03A0-4DBE-984E-489DFAF878AF}" destId="{1CF25144-7D92-439F-A3FA-AD3EAF00AFDB}" srcOrd="0" destOrd="0" presId="urn:microsoft.com/office/officeart/2005/8/layout/pList1"/>
    <dgm:cxn modelId="{83AD488A-309B-4B5F-B2F9-9184DEB9DF87}" type="presOf" srcId="{4C2504D0-6605-4387-BF71-69E61289A147}" destId="{EEC2BE44-47EA-45D7-AF3D-0B64D03B7A3A}" srcOrd="0" destOrd="0" presId="urn:microsoft.com/office/officeart/2005/8/layout/pList1"/>
    <dgm:cxn modelId="{05FD1591-E48E-4E9F-B974-0E4D35A1F0C1}" type="presOf" srcId="{E47D7542-D57E-4DC4-96A5-645C91873826}" destId="{86612790-0402-404E-888F-7DC730143D50}" srcOrd="0" destOrd="0" presId="urn:microsoft.com/office/officeart/2005/8/layout/pList1"/>
    <dgm:cxn modelId="{4F8B2A9B-B0AC-4122-A0C5-B452AD98D017}" type="presOf" srcId="{52404D72-5913-4F3C-A92F-BAB5D33DACD5}" destId="{1C3E10C7-AED0-466B-AE6F-9650CB4BFA2B}" srcOrd="0" destOrd="0" presId="urn:microsoft.com/office/officeart/2005/8/layout/pList1"/>
    <dgm:cxn modelId="{7966CFA3-F221-4978-A087-ADB77D59E782}" srcId="{EFA5A421-7752-497B-98EB-8B42C7C783D0}" destId="{1AE0D395-4B4B-4AAF-B738-5AAF3435F8F0}" srcOrd="1" destOrd="0" parTransId="{51B2D312-712B-4DD6-B9EB-38EA9C7F73DF}" sibTransId="{FEE5398A-D99D-4AC7-A386-9D7A8499D0FD}"/>
    <dgm:cxn modelId="{0825FFA4-E046-42C9-91F1-8E555E7039DA}" srcId="{EFA5A421-7752-497B-98EB-8B42C7C783D0}" destId="{66D3EBF0-141E-4361-A5D2-6201DF29B1CD}" srcOrd="6" destOrd="0" parTransId="{EC66D387-9BEF-4E25-AF0F-D40C71FD482C}" sibTransId="{166C4DCB-6FD4-4420-A0BB-2FDFBE371CA0}"/>
    <dgm:cxn modelId="{EE3A1EAB-48A6-4C0A-9EE8-09E34F8BFFA1}" srcId="{EFA5A421-7752-497B-98EB-8B42C7C783D0}" destId="{52404D72-5913-4F3C-A92F-BAB5D33DACD5}" srcOrd="4" destOrd="0" parTransId="{C732DF65-0CAA-4871-AC92-34BBA8E4CD3E}" sibTransId="{4C2504D0-6605-4387-BF71-69E61289A147}"/>
    <dgm:cxn modelId="{1F3611B1-7651-4272-A781-F0E3062A8F2B}" srcId="{EFA5A421-7752-497B-98EB-8B42C7C783D0}" destId="{125D55AC-99DB-48D9-94AE-1A340AC8FB10}" srcOrd="2" destOrd="0" parTransId="{1A998B55-7986-4C3B-B9FC-B124EDD9DFA3}" sibTransId="{87679D86-8825-4963-8A4F-302B9E1C3D25}"/>
    <dgm:cxn modelId="{DED372B9-20F2-433E-9782-32AF40A3DCA9}" type="presOf" srcId="{AE98C623-63A8-463E-BFFD-B5779D352CC8}" destId="{27FB3215-0A72-4B33-A11E-ACE250A02136}" srcOrd="0" destOrd="0" presId="urn:microsoft.com/office/officeart/2005/8/layout/pList1"/>
    <dgm:cxn modelId="{B11720BA-661B-46B4-9697-E12E395BCBA4}" type="presOf" srcId="{B765C179-167A-47A2-98EF-E2A9AF97C1C6}" destId="{3DBEF117-21EC-4D58-8E67-8F0B8554503B}" srcOrd="0" destOrd="0" presId="urn:microsoft.com/office/officeart/2005/8/layout/pList1"/>
    <dgm:cxn modelId="{ACAAA5C1-9FB0-4A5B-8E6A-375F2CDEC902}" type="presOf" srcId="{510CCF45-9C1E-4AB3-9E88-926245683268}" destId="{34B6CA5D-A3A8-4576-A9B9-5CD9A6801174}" srcOrd="0" destOrd="0" presId="urn:microsoft.com/office/officeart/2005/8/layout/pList1"/>
    <dgm:cxn modelId="{6E36E5C8-6A32-4E7D-A445-B57F7332C5F7}" type="presOf" srcId="{125D55AC-99DB-48D9-94AE-1A340AC8FB10}" destId="{5FE00FEC-1D6A-4098-AFA0-BB280CCC42D5}" srcOrd="0" destOrd="0" presId="urn:microsoft.com/office/officeart/2005/8/layout/pList1"/>
    <dgm:cxn modelId="{DC391AD7-D625-4BD4-87A0-A5C690A6F6F6}" type="presOf" srcId="{87679D86-8825-4963-8A4F-302B9E1C3D25}" destId="{294B7026-A2E4-45F4-8F34-948543546145}" srcOrd="0" destOrd="0" presId="urn:microsoft.com/office/officeart/2005/8/layout/pList1"/>
    <dgm:cxn modelId="{6F1A79F2-E8F1-476E-AFA9-014EAF665F2E}" srcId="{EFA5A421-7752-497B-98EB-8B42C7C783D0}" destId="{F6824243-03A0-4DBE-984E-489DFAF878AF}" srcOrd="3" destOrd="0" parTransId="{98F3E095-167B-4217-86A9-8493F8CA3911}" sibTransId="{C1ADEFAB-3CDF-4685-894F-E0ECC379445A}"/>
    <dgm:cxn modelId="{366E6CF5-A443-4AFD-98F2-8C201AF0DDA4}" type="presOf" srcId="{1AE0D395-4B4B-4AAF-B738-5AAF3435F8F0}" destId="{4537F68F-BBFA-448D-80C7-DF40692F19E4}" srcOrd="0" destOrd="0" presId="urn:microsoft.com/office/officeart/2005/8/layout/pList1"/>
    <dgm:cxn modelId="{0BB635FA-11A3-40D7-BDED-830CBF3F71FE}" srcId="{EFA5A421-7752-497B-98EB-8B42C7C783D0}" destId="{B765C179-167A-47A2-98EF-E2A9AF97C1C6}" srcOrd="7" destOrd="0" parTransId="{4D744802-176F-477C-BB29-71A13CF8B72A}" sibTransId="{E3F351CF-0290-4F08-B837-2294297C8766}"/>
    <dgm:cxn modelId="{6C5EA8BD-4C4E-45B5-A9CB-D13C33A50E81}" type="presParOf" srcId="{87BA58C1-9C8F-4332-ACF8-3E9ED0B85EF1}" destId="{40BE464D-2748-4180-9144-8FA15BE2DC01}" srcOrd="0" destOrd="0" presId="urn:microsoft.com/office/officeart/2005/8/layout/pList1"/>
    <dgm:cxn modelId="{A27A3EF0-5BCE-45AD-A81F-1532DC5C5867}" type="presParOf" srcId="{40BE464D-2748-4180-9144-8FA15BE2DC01}" destId="{F1564606-299F-4EAF-B41D-9A2BA5395549}" srcOrd="0" destOrd="0" presId="urn:microsoft.com/office/officeart/2005/8/layout/pList1"/>
    <dgm:cxn modelId="{2D5D1A59-E4E6-496B-8452-56B1F138F193}" type="presParOf" srcId="{40BE464D-2748-4180-9144-8FA15BE2DC01}" destId="{34B6CA5D-A3A8-4576-A9B9-5CD9A6801174}" srcOrd="1" destOrd="0" presId="urn:microsoft.com/office/officeart/2005/8/layout/pList1"/>
    <dgm:cxn modelId="{0EC3CA80-5DF4-491A-8F0E-005FA63F3D9D}" type="presParOf" srcId="{87BA58C1-9C8F-4332-ACF8-3E9ED0B85EF1}" destId="{2F8F7230-E6D1-41F1-89F8-959250B97868}" srcOrd="1" destOrd="0" presId="urn:microsoft.com/office/officeart/2005/8/layout/pList1"/>
    <dgm:cxn modelId="{579012D3-51D3-4406-AB2C-84312F5632E5}" type="presParOf" srcId="{87BA58C1-9C8F-4332-ACF8-3E9ED0B85EF1}" destId="{940B8586-2501-4D12-B8A1-EC2AA2160407}" srcOrd="2" destOrd="0" presId="urn:microsoft.com/office/officeart/2005/8/layout/pList1"/>
    <dgm:cxn modelId="{8F656DCA-EAA1-4F04-9907-56C8BFD63BF8}" type="presParOf" srcId="{940B8586-2501-4D12-B8A1-EC2AA2160407}" destId="{27D4E687-E53B-45F4-BA80-D9049D9C97C9}" srcOrd="0" destOrd="0" presId="urn:microsoft.com/office/officeart/2005/8/layout/pList1"/>
    <dgm:cxn modelId="{D127A37B-CB3E-40CC-AB86-BE1C92751B05}" type="presParOf" srcId="{940B8586-2501-4D12-B8A1-EC2AA2160407}" destId="{4537F68F-BBFA-448D-80C7-DF40692F19E4}" srcOrd="1" destOrd="0" presId="urn:microsoft.com/office/officeart/2005/8/layout/pList1"/>
    <dgm:cxn modelId="{7CBF5E86-D5CE-4014-88C6-89A55EE2EA1D}" type="presParOf" srcId="{87BA58C1-9C8F-4332-ACF8-3E9ED0B85EF1}" destId="{B09F7560-02EA-41DC-8374-67115A79106A}" srcOrd="3" destOrd="0" presId="urn:microsoft.com/office/officeart/2005/8/layout/pList1"/>
    <dgm:cxn modelId="{0A1F263E-6A00-44D3-92CA-BCD0643CD54B}" type="presParOf" srcId="{87BA58C1-9C8F-4332-ACF8-3E9ED0B85EF1}" destId="{761E82F6-D4A1-4E0E-B56F-59ADB5E71AA3}" srcOrd="4" destOrd="0" presId="urn:microsoft.com/office/officeart/2005/8/layout/pList1"/>
    <dgm:cxn modelId="{F8A86FA7-9B24-487B-8A40-BFEE6B0BF50D}" type="presParOf" srcId="{761E82F6-D4A1-4E0E-B56F-59ADB5E71AA3}" destId="{A78F9F9A-2641-472B-860F-F3814A2AABD7}" srcOrd="0" destOrd="0" presId="urn:microsoft.com/office/officeart/2005/8/layout/pList1"/>
    <dgm:cxn modelId="{5D2CE299-B18D-493E-9639-72B928AED8AC}" type="presParOf" srcId="{761E82F6-D4A1-4E0E-B56F-59ADB5E71AA3}" destId="{5FE00FEC-1D6A-4098-AFA0-BB280CCC42D5}" srcOrd="1" destOrd="0" presId="urn:microsoft.com/office/officeart/2005/8/layout/pList1"/>
    <dgm:cxn modelId="{233EE8C1-B95F-4CB0-A918-7EC006569A5C}" type="presParOf" srcId="{87BA58C1-9C8F-4332-ACF8-3E9ED0B85EF1}" destId="{294B7026-A2E4-45F4-8F34-948543546145}" srcOrd="5" destOrd="0" presId="urn:microsoft.com/office/officeart/2005/8/layout/pList1"/>
    <dgm:cxn modelId="{1374608C-9A36-4FD3-AA4E-41630C86524D}" type="presParOf" srcId="{87BA58C1-9C8F-4332-ACF8-3E9ED0B85EF1}" destId="{3BF45B57-5073-4107-81FD-0C34046A01BA}" srcOrd="6" destOrd="0" presId="urn:microsoft.com/office/officeart/2005/8/layout/pList1"/>
    <dgm:cxn modelId="{99F00A7B-9F08-44BA-9D27-A881A93301E1}" type="presParOf" srcId="{3BF45B57-5073-4107-81FD-0C34046A01BA}" destId="{E08D582F-843E-4806-B531-BBEA39F9F2AA}" srcOrd="0" destOrd="0" presId="urn:microsoft.com/office/officeart/2005/8/layout/pList1"/>
    <dgm:cxn modelId="{FD8A8314-A21D-471C-BB1B-D916D61CACDA}" type="presParOf" srcId="{3BF45B57-5073-4107-81FD-0C34046A01BA}" destId="{1CF25144-7D92-439F-A3FA-AD3EAF00AFDB}" srcOrd="1" destOrd="0" presId="urn:microsoft.com/office/officeart/2005/8/layout/pList1"/>
    <dgm:cxn modelId="{9A3C0A13-14AC-46EF-A4D2-CD9CAD068EF7}" type="presParOf" srcId="{87BA58C1-9C8F-4332-ACF8-3E9ED0B85EF1}" destId="{D8A7CA88-905A-41FC-ACB2-C8A8754347EB}" srcOrd="7" destOrd="0" presId="urn:microsoft.com/office/officeart/2005/8/layout/pList1"/>
    <dgm:cxn modelId="{AAD08EDF-1C90-4E68-94A5-BF973D00FB2F}" type="presParOf" srcId="{87BA58C1-9C8F-4332-ACF8-3E9ED0B85EF1}" destId="{D5696C89-CC06-45D1-A51D-A32B3DFA0872}" srcOrd="8" destOrd="0" presId="urn:microsoft.com/office/officeart/2005/8/layout/pList1"/>
    <dgm:cxn modelId="{8220172C-96A5-41DA-AEE8-33ECDF673CC2}" type="presParOf" srcId="{D5696C89-CC06-45D1-A51D-A32B3DFA0872}" destId="{93AC671D-AF4B-4A75-B555-98467680B81E}" srcOrd="0" destOrd="0" presId="urn:microsoft.com/office/officeart/2005/8/layout/pList1"/>
    <dgm:cxn modelId="{0FB476B5-424B-4BF1-B4D6-ADF273895B3B}" type="presParOf" srcId="{D5696C89-CC06-45D1-A51D-A32B3DFA0872}" destId="{1C3E10C7-AED0-466B-AE6F-9650CB4BFA2B}" srcOrd="1" destOrd="0" presId="urn:microsoft.com/office/officeart/2005/8/layout/pList1"/>
    <dgm:cxn modelId="{DCBF6224-4351-4B27-A17A-A3D5471B9737}" type="presParOf" srcId="{87BA58C1-9C8F-4332-ACF8-3E9ED0B85EF1}" destId="{EEC2BE44-47EA-45D7-AF3D-0B64D03B7A3A}" srcOrd="9" destOrd="0" presId="urn:microsoft.com/office/officeart/2005/8/layout/pList1"/>
    <dgm:cxn modelId="{EF56169F-4CA1-4E5A-8250-B99C58EB0DE5}" type="presParOf" srcId="{87BA58C1-9C8F-4332-ACF8-3E9ED0B85EF1}" destId="{47CC76D7-D55D-4678-94E0-466F9457911C}" srcOrd="10" destOrd="0" presId="urn:microsoft.com/office/officeart/2005/8/layout/pList1"/>
    <dgm:cxn modelId="{4178FA4D-5678-43D6-9E5F-6F655E2B8CB2}" type="presParOf" srcId="{47CC76D7-D55D-4678-94E0-466F9457911C}" destId="{2819364E-4837-46B4-BC2B-6A6DD2046EDA}" srcOrd="0" destOrd="0" presId="urn:microsoft.com/office/officeart/2005/8/layout/pList1"/>
    <dgm:cxn modelId="{3E219DA7-7C10-4AFA-958F-3A7BA58A2DC8}" type="presParOf" srcId="{47CC76D7-D55D-4678-94E0-466F9457911C}" destId="{86612790-0402-404E-888F-7DC730143D50}" srcOrd="1" destOrd="0" presId="urn:microsoft.com/office/officeart/2005/8/layout/pList1"/>
    <dgm:cxn modelId="{F6232AF5-87EE-4378-B51B-D9CF56ACD0F5}" type="presParOf" srcId="{87BA58C1-9C8F-4332-ACF8-3E9ED0B85EF1}" destId="{27FB3215-0A72-4B33-A11E-ACE250A02136}" srcOrd="11" destOrd="0" presId="urn:microsoft.com/office/officeart/2005/8/layout/pList1"/>
    <dgm:cxn modelId="{B3866FB6-FBAD-4AFD-9D5A-EF2BCD17279C}" type="presParOf" srcId="{87BA58C1-9C8F-4332-ACF8-3E9ED0B85EF1}" destId="{BEF570DB-FE43-4D05-9166-F635AA76EFBF}" srcOrd="12" destOrd="0" presId="urn:microsoft.com/office/officeart/2005/8/layout/pList1"/>
    <dgm:cxn modelId="{078F61BE-EF6E-403D-8D06-7F1BB7392282}" type="presParOf" srcId="{BEF570DB-FE43-4D05-9166-F635AA76EFBF}" destId="{567B8B8F-5A6B-4745-A30F-551A984D7765}" srcOrd="0" destOrd="0" presId="urn:microsoft.com/office/officeart/2005/8/layout/pList1"/>
    <dgm:cxn modelId="{5BEB6F38-8144-47BC-9744-D44A4E9736D0}" type="presParOf" srcId="{BEF570DB-FE43-4D05-9166-F635AA76EFBF}" destId="{8776E7E5-7C27-4722-B674-0F2E3FC860F7}" srcOrd="1" destOrd="0" presId="urn:microsoft.com/office/officeart/2005/8/layout/pList1"/>
    <dgm:cxn modelId="{10973D0D-D4BE-4FCD-8ECB-0E654CACBB16}" type="presParOf" srcId="{87BA58C1-9C8F-4332-ACF8-3E9ED0B85EF1}" destId="{5893586F-962D-40F0-88E5-B73837FE6061}" srcOrd="13" destOrd="0" presId="urn:microsoft.com/office/officeart/2005/8/layout/pList1"/>
    <dgm:cxn modelId="{6906CE73-0A37-45EE-BCA5-27DEB4192C10}" type="presParOf" srcId="{87BA58C1-9C8F-4332-ACF8-3E9ED0B85EF1}" destId="{E6024CFC-29D0-4BB4-A774-A1DDB36AAFAD}" srcOrd="14" destOrd="0" presId="urn:microsoft.com/office/officeart/2005/8/layout/pList1"/>
    <dgm:cxn modelId="{197F5DC1-9A54-44D5-AAA4-B90D1CF3215E}" type="presParOf" srcId="{E6024CFC-29D0-4BB4-A774-A1DDB36AAFAD}" destId="{E3C57537-0E01-48DD-AEB9-595461C2EEFF}" srcOrd="0" destOrd="0" presId="urn:microsoft.com/office/officeart/2005/8/layout/pList1"/>
    <dgm:cxn modelId="{3DE36871-79E7-45C0-8924-149B9F094AF4}" type="presParOf" srcId="{E6024CFC-29D0-4BB4-A774-A1DDB36AAFAD}" destId="{3DBEF117-21EC-4D58-8E67-8F0B8554503B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E09A9C9-476E-44B3-9679-1EA6C7B3B948}" type="doc">
      <dgm:prSet loTypeId="urn:microsoft.com/office/officeart/2005/8/layout/chart3" loCatId="relationship" qsTypeId="urn:microsoft.com/office/officeart/2005/8/quickstyle/3d1" qsCatId="3D" csTypeId="urn:microsoft.com/office/officeart/2005/8/colors/colorful2" csCatId="colorful" phldr="1"/>
      <dgm:spPr/>
    </dgm:pt>
    <dgm:pt modelId="{DA0F8ED3-28B1-4522-9119-3801E98E52FF}">
      <dgm:prSet phldrT="[文字]" custT="1"/>
      <dgm:spPr/>
      <dgm:t>
        <a:bodyPr/>
        <a:lstStyle/>
        <a:p>
          <a:r>
            <a:rPr lang="zh-TW" altLang="en-US" sz="2000" dirty="0">
              <a:latin typeface="華康新特明體" pitchFamily="49" charset="-120"/>
              <a:ea typeface="華康新特明體" pitchFamily="49" charset="-120"/>
            </a:rPr>
            <a:t>期中成績</a:t>
          </a:r>
          <a:r>
            <a:rPr lang="en-US" altLang="zh-TW" sz="2000" dirty="0">
              <a:latin typeface="華康新特明體" pitchFamily="49" charset="-120"/>
              <a:ea typeface="華康新特明體" pitchFamily="49" charset="-120"/>
            </a:rPr>
            <a:t>20</a:t>
          </a:r>
          <a:r>
            <a:rPr lang="en-US" altLang="zh-TW" sz="2000" dirty="0">
              <a:latin typeface="標楷體" pitchFamily="65" charset="-120"/>
              <a:ea typeface="標楷體" pitchFamily="65" charset="-120"/>
            </a:rPr>
            <a:t>%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C5520E70-5E25-4A0E-B274-E591009C0248}" type="parTrans" cxnId="{C5E990C0-F6E4-4741-B447-76B479D38FC0}">
      <dgm:prSet/>
      <dgm:spPr/>
      <dgm:t>
        <a:bodyPr/>
        <a:lstStyle/>
        <a:p>
          <a:endParaRPr lang="zh-TW" altLang="en-US"/>
        </a:p>
      </dgm:t>
    </dgm:pt>
    <dgm:pt modelId="{534FD00B-FB4B-45B2-A762-CB21CE81B626}" type="sibTrans" cxnId="{C5E990C0-F6E4-4741-B447-76B479D38FC0}">
      <dgm:prSet/>
      <dgm:spPr/>
      <dgm:t>
        <a:bodyPr/>
        <a:lstStyle/>
        <a:p>
          <a:endParaRPr lang="zh-TW" altLang="en-US"/>
        </a:p>
      </dgm:t>
    </dgm:pt>
    <dgm:pt modelId="{E8C49BB5-9B3E-43CE-A394-FDC95A93CFB6}">
      <dgm:prSet phldrT="[文字]" custT="1"/>
      <dgm:spPr/>
      <dgm:t>
        <a:bodyPr/>
        <a:lstStyle/>
        <a:p>
          <a:r>
            <a:rPr lang="zh-TW" altLang="en-US" sz="2000" dirty="0">
              <a:latin typeface="華康新特明體" pitchFamily="49" charset="-120"/>
              <a:ea typeface="華康新特明體" pitchFamily="49" charset="-120"/>
            </a:rPr>
            <a:t>期末成績</a:t>
          </a:r>
          <a:endParaRPr lang="en-US" altLang="zh-TW" sz="2000" dirty="0">
            <a:latin typeface="華康新特明體" pitchFamily="49" charset="-120"/>
            <a:ea typeface="華康新特明體" pitchFamily="49" charset="-120"/>
          </a:endParaRPr>
        </a:p>
        <a:p>
          <a:r>
            <a:rPr lang="en-US" altLang="zh-TW" sz="2000" dirty="0">
              <a:latin typeface="標楷體" pitchFamily="65" charset="-120"/>
              <a:ea typeface="標楷體" pitchFamily="65" charset="-120"/>
            </a:rPr>
            <a:t>20%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2B90E5F5-0E89-4522-81B4-DF6FEF0326CE}" type="parTrans" cxnId="{A189459F-FF92-4AAE-BF80-306801FF2F3E}">
      <dgm:prSet/>
      <dgm:spPr/>
      <dgm:t>
        <a:bodyPr/>
        <a:lstStyle/>
        <a:p>
          <a:endParaRPr lang="zh-TW" altLang="en-US"/>
        </a:p>
      </dgm:t>
    </dgm:pt>
    <dgm:pt modelId="{3C25AB92-3F80-40F0-9D45-DAC4EEB84829}" type="sibTrans" cxnId="{A189459F-FF92-4AAE-BF80-306801FF2F3E}">
      <dgm:prSet/>
      <dgm:spPr/>
      <dgm:t>
        <a:bodyPr/>
        <a:lstStyle/>
        <a:p>
          <a:endParaRPr lang="zh-TW" altLang="en-US"/>
        </a:p>
      </dgm:t>
    </dgm:pt>
    <dgm:pt modelId="{CC15B905-7BE6-4491-8992-0F32F26E29D4}">
      <dgm:prSet phldrT="[文字]"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sz="2000" dirty="0">
              <a:latin typeface="華康新特明體" pitchFamily="49" charset="-120"/>
              <a:ea typeface="華康新特明體" pitchFamily="49" charset="-120"/>
            </a:rPr>
            <a:t>平時成績</a:t>
          </a:r>
          <a:r>
            <a:rPr lang="en-US" altLang="zh-TW" sz="2000" dirty="0">
              <a:latin typeface="華康新特明體" pitchFamily="49" charset="-120"/>
              <a:ea typeface="華康新特明體" pitchFamily="49" charset="-120"/>
            </a:rPr>
            <a:t>6</a:t>
          </a:r>
          <a:r>
            <a:rPr lang="en-US" altLang="zh-TW" sz="2000" dirty="0">
              <a:latin typeface="標楷體" pitchFamily="65" charset="-120"/>
              <a:ea typeface="標楷體" pitchFamily="65" charset="-120"/>
            </a:rPr>
            <a:t>0%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107DBA54-4C03-4C50-9CF8-DC41DF4FC881}" type="parTrans" cxnId="{69734399-BE04-40EC-A75D-7AA91DB78895}">
      <dgm:prSet/>
      <dgm:spPr/>
      <dgm:t>
        <a:bodyPr/>
        <a:lstStyle/>
        <a:p>
          <a:endParaRPr lang="zh-TW" altLang="en-US"/>
        </a:p>
      </dgm:t>
    </dgm:pt>
    <dgm:pt modelId="{DED40A55-8F5F-4C62-8DEB-69AA829F3916}" type="sibTrans" cxnId="{69734399-BE04-40EC-A75D-7AA91DB78895}">
      <dgm:prSet/>
      <dgm:spPr/>
      <dgm:t>
        <a:bodyPr/>
        <a:lstStyle/>
        <a:p>
          <a:endParaRPr lang="zh-TW" altLang="en-US"/>
        </a:p>
      </dgm:t>
    </dgm:pt>
    <dgm:pt modelId="{372DCC8E-1725-4F16-8D7B-3D3D8BB511C1}" type="pres">
      <dgm:prSet presAssocID="{0E09A9C9-476E-44B3-9679-1EA6C7B3B948}" presName="compositeShape" presStyleCnt="0">
        <dgm:presLayoutVars>
          <dgm:chMax val="7"/>
          <dgm:dir/>
          <dgm:resizeHandles val="exact"/>
        </dgm:presLayoutVars>
      </dgm:prSet>
      <dgm:spPr/>
    </dgm:pt>
    <dgm:pt modelId="{AB0383DE-0A45-4029-8C08-0787CCBEC8AB}" type="pres">
      <dgm:prSet presAssocID="{0E09A9C9-476E-44B3-9679-1EA6C7B3B948}" presName="wedge1" presStyleLbl="node1" presStyleIdx="0" presStyleCnt="3"/>
      <dgm:spPr/>
    </dgm:pt>
    <dgm:pt modelId="{3ADB2470-B28F-455D-83DA-174A32701007}" type="pres">
      <dgm:prSet presAssocID="{0E09A9C9-476E-44B3-9679-1EA6C7B3B948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101518F5-FD08-4F2C-A2D4-96A7B633E69D}" type="pres">
      <dgm:prSet presAssocID="{0E09A9C9-476E-44B3-9679-1EA6C7B3B948}" presName="wedge2" presStyleLbl="node1" presStyleIdx="1" presStyleCnt="3"/>
      <dgm:spPr/>
    </dgm:pt>
    <dgm:pt modelId="{28E29CCB-1ACA-42AB-8EDC-6819BEEAF48A}" type="pres">
      <dgm:prSet presAssocID="{0E09A9C9-476E-44B3-9679-1EA6C7B3B948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EB2F7D31-574F-49C3-8612-0D31D5F8BDA8}" type="pres">
      <dgm:prSet presAssocID="{0E09A9C9-476E-44B3-9679-1EA6C7B3B948}" presName="wedge3" presStyleLbl="node1" presStyleIdx="2" presStyleCnt="3"/>
      <dgm:spPr/>
    </dgm:pt>
    <dgm:pt modelId="{70AAC40C-745C-44D1-929A-55C065CEB0EE}" type="pres">
      <dgm:prSet presAssocID="{0E09A9C9-476E-44B3-9679-1EA6C7B3B948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0C17A847-248A-40DF-895D-574B4C0937B7}" type="presOf" srcId="{CC15B905-7BE6-4491-8992-0F32F26E29D4}" destId="{EB2F7D31-574F-49C3-8612-0D31D5F8BDA8}" srcOrd="0" destOrd="0" presId="urn:microsoft.com/office/officeart/2005/8/layout/chart3"/>
    <dgm:cxn modelId="{54868248-3487-42C1-84BD-749888DA90B8}" type="presOf" srcId="{DA0F8ED3-28B1-4522-9119-3801E98E52FF}" destId="{AB0383DE-0A45-4029-8C08-0787CCBEC8AB}" srcOrd="0" destOrd="0" presId="urn:microsoft.com/office/officeart/2005/8/layout/chart3"/>
    <dgm:cxn modelId="{EC65FC74-BDDB-494F-B289-DA6573F20425}" type="presOf" srcId="{0E09A9C9-476E-44B3-9679-1EA6C7B3B948}" destId="{372DCC8E-1725-4F16-8D7B-3D3D8BB511C1}" srcOrd="0" destOrd="0" presId="urn:microsoft.com/office/officeart/2005/8/layout/chart3"/>
    <dgm:cxn modelId="{69734399-BE04-40EC-A75D-7AA91DB78895}" srcId="{0E09A9C9-476E-44B3-9679-1EA6C7B3B948}" destId="{CC15B905-7BE6-4491-8992-0F32F26E29D4}" srcOrd="2" destOrd="0" parTransId="{107DBA54-4C03-4C50-9CF8-DC41DF4FC881}" sibTransId="{DED40A55-8F5F-4C62-8DEB-69AA829F3916}"/>
    <dgm:cxn modelId="{A189459F-FF92-4AAE-BF80-306801FF2F3E}" srcId="{0E09A9C9-476E-44B3-9679-1EA6C7B3B948}" destId="{E8C49BB5-9B3E-43CE-A394-FDC95A93CFB6}" srcOrd="1" destOrd="0" parTransId="{2B90E5F5-0E89-4522-81B4-DF6FEF0326CE}" sibTransId="{3C25AB92-3F80-40F0-9D45-DAC4EEB84829}"/>
    <dgm:cxn modelId="{8574A7B7-BB4F-4AB3-AC19-BD01DE4438D9}" type="presOf" srcId="{CC15B905-7BE6-4491-8992-0F32F26E29D4}" destId="{70AAC40C-745C-44D1-929A-55C065CEB0EE}" srcOrd="1" destOrd="0" presId="urn:microsoft.com/office/officeart/2005/8/layout/chart3"/>
    <dgm:cxn modelId="{C5E990C0-F6E4-4741-B447-76B479D38FC0}" srcId="{0E09A9C9-476E-44B3-9679-1EA6C7B3B948}" destId="{DA0F8ED3-28B1-4522-9119-3801E98E52FF}" srcOrd="0" destOrd="0" parTransId="{C5520E70-5E25-4A0E-B274-E591009C0248}" sibTransId="{534FD00B-FB4B-45B2-A762-CB21CE81B626}"/>
    <dgm:cxn modelId="{90078FD5-3542-4698-B2CA-8A333412DD08}" type="presOf" srcId="{E8C49BB5-9B3E-43CE-A394-FDC95A93CFB6}" destId="{101518F5-FD08-4F2C-A2D4-96A7B633E69D}" srcOrd="0" destOrd="0" presId="urn:microsoft.com/office/officeart/2005/8/layout/chart3"/>
    <dgm:cxn modelId="{A4FDEAE2-6069-41F5-B77C-54E413F0F686}" type="presOf" srcId="{E8C49BB5-9B3E-43CE-A394-FDC95A93CFB6}" destId="{28E29CCB-1ACA-42AB-8EDC-6819BEEAF48A}" srcOrd="1" destOrd="0" presId="urn:microsoft.com/office/officeart/2005/8/layout/chart3"/>
    <dgm:cxn modelId="{B0691DF0-DA16-45FC-A3F2-2C2B30A12851}" type="presOf" srcId="{DA0F8ED3-28B1-4522-9119-3801E98E52FF}" destId="{3ADB2470-B28F-455D-83DA-174A32701007}" srcOrd="1" destOrd="0" presId="urn:microsoft.com/office/officeart/2005/8/layout/chart3"/>
    <dgm:cxn modelId="{6E6D7798-BAE1-4D1A-ADFA-2E9078FF534B}" type="presParOf" srcId="{372DCC8E-1725-4F16-8D7B-3D3D8BB511C1}" destId="{AB0383DE-0A45-4029-8C08-0787CCBEC8AB}" srcOrd="0" destOrd="0" presId="urn:microsoft.com/office/officeart/2005/8/layout/chart3"/>
    <dgm:cxn modelId="{0D86470F-7B41-4BDD-884D-38708218247E}" type="presParOf" srcId="{372DCC8E-1725-4F16-8D7B-3D3D8BB511C1}" destId="{3ADB2470-B28F-455D-83DA-174A32701007}" srcOrd="1" destOrd="0" presId="urn:microsoft.com/office/officeart/2005/8/layout/chart3"/>
    <dgm:cxn modelId="{9281C06B-3799-4B6E-B27F-C62D8BCBD705}" type="presParOf" srcId="{372DCC8E-1725-4F16-8D7B-3D3D8BB511C1}" destId="{101518F5-FD08-4F2C-A2D4-96A7B633E69D}" srcOrd="2" destOrd="0" presId="urn:microsoft.com/office/officeart/2005/8/layout/chart3"/>
    <dgm:cxn modelId="{F24A6451-2DC2-4AC3-A72A-8FABDB70827E}" type="presParOf" srcId="{372DCC8E-1725-4F16-8D7B-3D3D8BB511C1}" destId="{28E29CCB-1ACA-42AB-8EDC-6819BEEAF48A}" srcOrd="3" destOrd="0" presId="urn:microsoft.com/office/officeart/2005/8/layout/chart3"/>
    <dgm:cxn modelId="{6B58A6DD-2C3B-456F-9548-28459153E3DB}" type="presParOf" srcId="{372DCC8E-1725-4F16-8D7B-3D3D8BB511C1}" destId="{EB2F7D31-574F-49C3-8612-0D31D5F8BDA8}" srcOrd="4" destOrd="0" presId="urn:microsoft.com/office/officeart/2005/8/layout/chart3"/>
    <dgm:cxn modelId="{A3C50EC4-56B0-482A-84E8-99F869466B1F}" type="presParOf" srcId="{372DCC8E-1725-4F16-8D7B-3D3D8BB511C1}" destId="{70AAC40C-745C-44D1-929A-55C065CEB0EE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821137C-4974-454A-874B-9D635C60E2AC}" type="doc">
      <dgm:prSet loTypeId="urn:microsoft.com/office/officeart/2005/8/layout/radial4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518FC401-465D-4B29-A304-FA04E05B6AAD}">
      <dgm:prSet phldrT="[文字]"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sz="2400" dirty="0">
              <a:latin typeface="華康新特明體" pitchFamily="49" charset="-120"/>
              <a:ea typeface="華康新特明體" pitchFamily="49" charset="-120"/>
            </a:rPr>
            <a:t>平時</a:t>
          </a:r>
          <a:endParaRPr lang="en-US" altLang="zh-TW" sz="2400" dirty="0">
            <a:latin typeface="華康新特明體" pitchFamily="49" charset="-120"/>
            <a:ea typeface="華康新特明體" pitchFamily="49" charset="-120"/>
          </a:endParaRPr>
        </a:p>
        <a:p>
          <a:r>
            <a:rPr lang="zh-TW" altLang="en-US" sz="2400" dirty="0">
              <a:latin typeface="華康新特明體" pitchFamily="49" charset="-120"/>
              <a:ea typeface="華康新特明體" pitchFamily="49" charset="-120"/>
            </a:rPr>
            <a:t>成績</a:t>
          </a:r>
          <a:endParaRPr lang="en-US" altLang="zh-TW" sz="2400" dirty="0">
            <a:latin typeface="華康新特明體" pitchFamily="49" charset="-120"/>
            <a:ea typeface="華康新特明體" pitchFamily="49" charset="-120"/>
          </a:endParaRPr>
        </a:p>
        <a:p>
          <a:r>
            <a:rPr lang="en-US" altLang="zh-TW" sz="2400" dirty="0">
              <a:latin typeface="華康新特明體" pitchFamily="49" charset="-120"/>
              <a:ea typeface="華康新特明體" pitchFamily="49" charset="-120"/>
            </a:rPr>
            <a:t>60%</a:t>
          </a:r>
          <a:endParaRPr lang="zh-TW" altLang="en-US" sz="2400" dirty="0">
            <a:latin typeface="華康新特明體" pitchFamily="49" charset="-120"/>
            <a:ea typeface="華康新特明體" pitchFamily="49" charset="-120"/>
          </a:endParaRPr>
        </a:p>
      </dgm:t>
    </dgm:pt>
    <dgm:pt modelId="{EE21E673-5E9F-42ED-9F6B-9D6B4E4B6767}" type="parTrans" cxnId="{19DC51DB-2903-44F2-B65E-D8B2C751F6D6}">
      <dgm:prSet/>
      <dgm:spPr/>
      <dgm:t>
        <a:bodyPr/>
        <a:lstStyle/>
        <a:p>
          <a:endParaRPr lang="zh-TW" altLang="en-US" sz="2000"/>
        </a:p>
      </dgm:t>
    </dgm:pt>
    <dgm:pt modelId="{C37C5160-403E-40EC-ABAF-FFBC4ED591CB}" type="sibTrans" cxnId="{19DC51DB-2903-44F2-B65E-D8B2C751F6D6}">
      <dgm:prSet/>
      <dgm:spPr/>
      <dgm:t>
        <a:bodyPr/>
        <a:lstStyle/>
        <a:p>
          <a:endParaRPr lang="zh-TW" altLang="en-US" sz="2000"/>
        </a:p>
      </dgm:t>
    </dgm:pt>
    <dgm:pt modelId="{E4B31D74-35C0-4807-B9D1-415355C39902}">
      <dgm:prSet phldrT="[文字]" custT="1"/>
      <dgm:spPr/>
      <dgm:t>
        <a:bodyPr/>
        <a:lstStyle/>
        <a:p>
          <a:r>
            <a:rPr lang="zh-TW" altLang="en-US" sz="2000" b="0" dirty="0">
              <a:effectLst/>
              <a:latin typeface="華康新特明體" pitchFamily="49" charset="-120"/>
              <a:ea typeface="華康新特明體" pitchFamily="49" charset="-120"/>
            </a:rPr>
            <a:t>小組作業</a:t>
          </a:r>
          <a:r>
            <a:rPr lang="en-US" altLang="zh-TW" sz="2000" b="0" dirty="0">
              <a:effectLst/>
              <a:latin typeface="華康新特明體" pitchFamily="49" charset="-120"/>
              <a:ea typeface="華康新特明體" pitchFamily="49" charset="-120"/>
            </a:rPr>
            <a:t>20%</a:t>
          </a:r>
          <a:endParaRPr lang="zh-TW" altLang="en-US" sz="2000" b="0" dirty="0">
            <a:effectLst/>
          </a:endParaRPr>
        </a:p>
      </dgm:t>
    </dgm:pt>
    <dgm:pt modelId="{107EC82F-6339-4DDB-9BFF-3EC9E3190800}" type="parTrans" cxnId="{7F1432CA-E6EE-4956-A313-ABD81800D5B3}">
      <dgm:prSet/>
      <dgm:spPr/>
      <dgm:t>
        <a:bodyPr/>
        <a:lstStyle/>
        <a:p>
          <a:endParaRPr lang="zh-TW" altLang="en-US"/>
        </a:p>
      </dgm:t>
    </dgm:pt>
    <dgm:pt modelId="{EC88127E-5661-4049-8E48-4CEB9845A75F}" type="sibTrans" cxnId="{7F1432CA-E6EE-4956-A313-ABD81800D5B3}">
      <dgm:prSet/>
      <dgm:spPr/>
      <dgm:t>
        <a:bodyPr/>
        <a:lstStyle/>
        <a:p>
          <a:endParaRPr lang="zh-TW" altLang="en-US"/>
        </a:p>
      </dgm:t>
    </dgm:pt>
    <dgm:pt modelId="{CDF0436C-4E00-406D-8674-CCE4CDE97DBD}">
      <dgm:prSet phldrT="[文字]" custT="1"/>
      <dgm:spPr/>
      <dgm:t>
        <a:bodyPr/>
        <a:lstStyle/>
        <a:p>
          <a:r>
            <a:rPr lang="zh-TW" altLang="en-US" sz="2000" b="0" dirty="0">
              <a:effectLst/>
              <a:latin typeface="華康新特明體" pitchFamily="49" charset="-120"/>
              <a:ea typeface="華康新特明體" pitchFamily="49" charset="-120"/>
            </a:rPr>
            <a:t>個人作業</a:t>
          </a:r>
          <a:r>
            <a:rPr lang="en-US" altLang="zh-TW" sz="2000" b="0" dirty="0">
              <a:effectLst/>
              <a:latin typeface="華康新特明體" pitchFamily="49" charset="-120"/>
              <a:ea typeface="華康新特明體" pitchFamily="49" charset="-120"/>
            </a:rPr>
            <a:t>20%</a:t>
          </a:r>
          <a:endParaRPr lang="zh-TW" altLang="en-US" sz="2000" b="0" dirty="0">
            <a:effectLst/>
          </a:endParaRPr>
        </a:p>
      </dgm:t>
    </dgm:pt>
    <dgm:pt modelId="{7CD113DC-F4C5-4FCF-8A0A-4A78E34A68B7}" type="parTrans" cxnId="{5F5DCCFE-594F-4076-ABCD-ABCEFAC528AB}">
      <dgm:prSet/>
      <dgm:spPr/>
      <dgm:t>
        <a:bodyPr/>
        <a:lstStyle/>
        <a:p>
          <a:endParaRPr lang="zh-TW" altLang="en-US"/>
        </a:p>
      </dgm:t>
    </dgm:pt>
    <dgm:pt modelId="{F6B02466-3639-4097-BD82-47E2F3A00E13}" type="sibTrans" cxnId="{5F5DCCFE-594F-4076-ABCD-ABCEFAC528AB}">
      <dgm:prSet/>
      <dgm:spPr/>
      <dgm:t>
        <a:bodyPr/>
        <a:lstStyle/>
        <a:p>
          <a:endParaRPr lang="zh-TW" altLang="en-US"/>
        </a:p>
      </dgm:t>
    </dgm:pt>
    <dgm:pt modelId="{CA48CC1F-01A3-41FD-9C92-C63DD7912934}">
      <dgm:prSet phldrT="[文字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sz="2000" b="0" dirty="0">
              <a:effectLst/>
              <a:latin typeface="華康新特明體" pitchFamily="49" charset="-120"/>
              <a:ea typeface="華康新特明體" pitchFamily="49" charset="-120"/>
            </a:rPr>
            <a:t>出席暨表現狀況</a:t>
          </a:r>
          <a:r>
            <a:rPr lang="en-US" altLang="zh-TW" sz="2000" b="0" dirty="0">
              <a:effectLst/>
              <a:latin typeface="華康新特明體" pitchFamily="49" charset="-120"/>
              <a:ea typeface="華康新特明體" pitchFamily="49" charset="-120"/>
            </a:rPr>
            <a:t>20%</a:t>
          </a:r>
          <a:endParaRPr lang="zh-TW" altLang="en-US" sz="2000" b="0" dirty="0">
            <a:effectLst/>
          </a:endParaRPr>
        </a:p>
      </dgm:t>
    </dgm:pt>
    <dgm:pt modelId="{E5CCF98B-EEE7-449B-84E6-3CF91CE3E4CD}" type="parTrans" cxnId="{6E15FEF6-9B7E-4FD9-878F-A27A53F3CE51}">
      <dgm:prSet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zh-TW" altLang="en-US"/>
        </a:p>
      </dgm:t>
    </dgm:pt>
    <dgm:pt modelId="{7B785C1D-9952-4F46-A25D-50A88CF64FB4}" type="sibTrans" cxnId="{6E15FEF6-9B7E-4FD9-878F-A27A53F3CE51}">
      <dgm:prSet/>
      <dgm:spPr/>
      <dgm:t>
        <a:bodyPr/>
        <a:lstStyle/>
        <a:p>
          <a:endParaRPr lang="zh-TW" altLang="en-US"/>
        </a:p>
      </dgm:t>
    </dgm:pt>
    <dgm:pt modelId="{721E9C53-7EED-4E9F-A3AC-7DC8032447BC}" type="pres">
      <dgm:prSet presAssocID="{E821137C-4974-454A-874B-9D635C60E2AC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4B3FA42-B6F8-4DE6-A333-58977B9ECB73}" type="pres">
      <dgm:prSet presAssocID="{518FC401-465D-4B29-A304-FA04E05B6AAD}" presName="centerShape" presStyleLbl="node0" presStyleIdx="0" presStyleCnt="1"/>
      <dgm:spPr/>
    </dgm:pt>
    <dgm:pt modelId="{84780E86-FA25-4A6A-B134-6C42DC4EC488}" type="pres">
      <dgm:prSet presAssocID="{E5CCF98B-EEE7-449B-84E6-3CF91CE3E4CD}" presName="parTrans" presStyleLbl="bgSibTrans2D1" presStyleIdx="0" presStyleCnt="3"/>
      <dgm:spPr/>
    </dgm:pt>
    <dgm:pt modelId="{9827E6E6-55AF-4FA0-BF68-655225CA1078}" type="pres">
      <dgm:prSet presAssocID="{CA48CC1F-01A3-41FD-9C92-C63DD7912934}" presName="node" presStyleLbl="node1" presStyleIdx="0" presStyleCnt="3">
        <dgm:presLayoutVars>
          <dgm:bulletEnabled val="1"/>
        </dgm:presLayoutVars>
      </dgm:prSet>
      <dgm:spPr/>
    </dgm:pt>
    <dgm:pt modelId="{D469CD4F-B64F-4F3E-B61C-1BCF7921012A}" type="pres">
      <dgm:prSet presAssocID="{7CD113DC-F4C5-4FCF-8A0A-4A78E34A68B7}" presName="parTrans" presStyleLbl="bgSibTrans2D1" presStyleIdx="1" presStyleCnt="3"/>
      <dgm:spPr/>
    </dgm:pt>
    <dgm:pt modelId="{461F6649-1B9F-4FF3-A06E-2EA6AADFED63}" type="pres">
      <dgm:prSet presAssocID="{CDF0436C-4E00-406D-8674-CCE4CDE97DBD}" presName="node" presStyleLbl="node1" presStyleIdx="1" presStyleCnt="3">
        <dgm:presLayoutVars>
          <dgm:bulletEnabled val="1"/>
        </dgm:presLayoutVars>
      </dgm:prSet>
      <dgm:spPr/>
    </dgm:pt>
    <dgm:pt modelId="{827B62B3-E725-42C6-BEC3-CEFB0F5A3AA7}" type="pres">
      <dgm:prSet presAssocID="{107EC82F-6339-4DDB-9BFF-3EC9E3190800}" presName="parTrans" presStyleLbl="bgSibTrans2D1" presStyleIdx="2" presStyleCnt="3"/>
      <dgm:spPr/>
    </dgm:pt>
    <dgm:pt modelId="{8A938070-7099-4A64-B792-BFE2B185A893}" type="pres">
      <dgm:prSet presAssocID="{E4B31D74-35C0-4807-B9D1-415355C39902}" presName="node" presStyleLbl="node1" presStyleIdx="2" presStyleCnt="3">
        <dgm:presLayoutVars>
          <dgm:bulletEnabled val="1"/>
        </dgm:presLayoutVars>
      </dgm:prSet>
      <dgm:spPr/>
    </dgm:pt>
  </dgm:ptLst>
  <dgm:cxnLst>
    <dgm:cxn modelId="{98D52A0B-FA45-4C6C-83E2-0073183A760D}" type="presOf" srcId="{E821137C-4974-454A-874B-9D635C60E2AC}" destId="{721E9C53-7EED-4E9F-A3AC-7DC8032447BC}" srcOrd="0" destOrd="0" presId="urn:microsoft.com/office/officeart/2005/8/layout/radial4"/>
    <dgm:cxn modelId="{9CF2C72D-D945-4B9E-A439-03D5259265E3}" type="presOf" srcId="{E5CCF98B-EEE7-449B-84E6-3CF91CE3E4CD}" destId="{84780E86-FA25-4A6A-B134-6C42DC4EC488}" srcOrd="0" destOrd="0" presId="urn:microsoft.com/office/officeart/2005/8/layout/radial4"/>
    <dgm:cxn modelId="{7928F22E-9016-4C6A-9D62-3DF27EA87457}" type="presOf" srcId="{107EC82F-6339-4DDB-9BFF-3EC9E3190800}" destId="{827B62B3-E725-42C6-BEC3-CEFB0F5A3AA7}" srcOrd="0" destOrd="0" presId="urn:microsoft.com/office/officeart/2005/8/layout/radial4"/>
    <dgm:cxn modelId="{54B6F569-B5FC-41B8-9A2A-3B12C96AFF39}" type="presOf" srcId="{CDF0436C-4E00-406D-8674-CCE4CDE97DBD}" destId="{461F6649-1B9F-4FF3-A06E-2EA6AADFED63}" srcOrd="0" destOrd="0" presId="urn:microsoft.com/office/officeart/2005/8/layout/radial4"/>
    <dgm:cxn modelId="{80369E6A-FF00-43C5-B645-AB8139278E49}" type="presOf" srcId="{E4B31D74-35C0-4807-B9D1-415355C39902}" destId="{8A938070-7099-4A64-B792-BFE2B185A893}" srcOrd="0" destOrd="0" presId="urn:microsoft.com/office/officeart/2005/8/layout/radial4"/>
    <dgm:cxn modelId="{6734CA73-F8AB-4A48-A08F-6AAE32A1AE10}" type="presOf" srcId="{CA48CC1F-01A3-41FD-9C92-C63DD7912934}" destId="{9827E6E6-55AF-4FA0-BF68-655225CA1078}" srcOrd="0" destOrd="0" presId="urn:microsoft.com/office/officeart/2005/8/layout/radial4"/>
    <dgm:cxn modelId="{7F1432CA-E6EE-4956-A313-ABD81800D5B3}" srcId="{518FC401-465D-4B29-A304-FA04E05B6AAD}" destId="{E4B31D74-35C0-4807-B9D1-415355C39902}" srcOrd="2" destOrd="0" parTransId="{107EC82F-6339-4DDB-9BFF-3EC9E3190800}" sibTransId="{EC88127E-5661-4049-8E48-4CEB9845A75F}"/>
    <dgm:cxn modelId="{19DC51DB-2903-44F2-B65E-D8B2C751F6D6}" srcId="{E821137C-4974-454A-874B-9D635C60E2AC}" destId="{518FC401-465D-4B29-A304-FA04E05B6AAD}" srcOrd="0" destOrd="0" parTransId="{EE21E673-5E9F-42ED-9F6B-9D6B4E4B6767}" sibTransId="{C37C5160-403E-40EC-ABAF-FFBC4ED591CB}"/>
    <dgm:cxn modelId="{5DA81BDC-421E-4CDD-A9C6-3A02BA7BE55D}" type="presOf" srcId="{7CD113DC-F4C5-4FCF-8A0A-4A78E34A68B7}" destId="{D469CD4F-B64F-4F3E-B61C-1BCF7921012A}" srcOrd="0" destOrd="0" presId="urn:microsoft.com/office/officeart/2005/8/layout/radial4"/>
    <dgm:cxn modelId="{AF599BE1-78F9-4330-BFEC-900B91061990}" type="presOf" srcId="{518FC401-465D-4B29-A304-FA04E05B6AAD}" destId="{D4B3FA42-B6F8-4DE6-A333-58977B9ECB73}" srcOrd="0" destOrd="0" presId="urn:microsoft.com/office/officeart/2005/8/layout/radial4"/>
    <dgm:cxn modelId="{6E15FEF6-9B7E-4FD9-878F-A27A53F3CE51}" srcId="{518FC401-465D-4B29-A304-FA04E05B6AAD}" destId="{CA48CC1F-01A3-41FD-9C92-C63DD7912934}" srcOrd="0" destOrd="0" parTransId="{E5CCF98B-EEE7-449B-84E6-3CF91CE3E4CD}" sibTransId="{7B785C1D-9952-4F46-A25D-50A88CF64FB4}"/>
    <dgm:cxn modelId="{5F5DCCFE-594F-4076-ABCD-ABCEFAC528AB}" srcId="{518FC401-465D-4B29-A304-FA04E05B6AAD}" destId="{CDF0436C-4E00-406D-8674-CCE4CDE97DBD}" srcOrd="1" destOrd="0" parTransId="{7CD113DC-F4C5-4FCF-8A0A-4A78E34A68B7}" sibTransId="{F6B02466-3639-4097-BD82-47E2F3A00E13}"/>
    <dgm:cxn modelId="{53F231EC-9D24-4FF8-BF64-86C2664D7F0A}" type="presParOf" srcId="{721E9C53-7EED-4E9F-A3AC-7DC8032447BC}" destId="{D4B3FA42-B6F8-4DE6-A333-58977B9ECB73}" srcOrd="0" destOrd="0" presId="urn:microsoft.com/office/officeart/2005/8/layout/radial4"/>
    <dgm:cxn modelId="{B90001FA-79DA-47F9-B085-7D173C9DCF78}" type="presParOf" srcId="{721E9C53-7EED-4E9F-A3AC-7DC8032447BC}" destId="{84780E86-FA25-4A6A-B134-6C42DC4EC488}" srcOrd="1" destOrd="0" presId="urn:microsoft.com/office/officeart/2005/8/layout/radial4"/>
    <dgm:cxn modelId="{6768AA7B-B0BE-49D8-A0A3-5ABD7B4BF76A}" type="presParOf" srcId="{721E9C53-7EED-4E9F-A3AC-7DC8032447BC}" destId="{9827E6E6-55AF-4FA0-BF68-655225CA1078}" srcOrd="2" destOrd="0" presId="urn:microsoft.com/office/officeart/2005/8/layout/radial4"/>
    <dgm:cxn modelId="{92F0D689-3DEE-41E0-983A-0E2B6432E02B}" type="presParOf" srcId="{721E9C53-7EED-4E9F-A3AC-7DC8032447BC}" destId="{D469CD4F-B64F-4F3E-B61C-1BCF7921012A}" srcOrd="3" destOrd="0" presId="urn:microsoft.com/office/officeart/2005/8/layout/radial4"/>
    <dgm:cxn modelId="{65F28320-AFE7-4A60-B606-538633CEA9E7}" type="presParOf" srcId="{721E9C53-7EED-4E9F-A3AC-7DC8032447BC}" destId="{461F6649-1B9F-4FF3-A06E-2EA6AADFED63}" srcOrd="4" destOrd="0" presId="urn:microsoft.com/office/officeart/2005/8/layout/radial4"/>
    <dgm:cxn modelId="{5B974A8A-D031-4364-BF8A-95953BAAA747}" type="presParOf" srcId="{721E9C53-7EED-4E9F-A3AC-7DC8032447BC}" destId="{827B62B3-E725-42C6-BEC3-CEFB0F5A3AA7}" srcOrd="5" destOrd="0" presId="urn:microsoft.com/office/officeart/2005/8/layout/radial4"/>
    <dgm:cxn modelId="{B5BF189A-719B-4E4A-913F-61948CA8EE1E}" type="presParOf" srcId="{721E9C53-7EED-4E9F-A3AC-7DC8032447BC}" destId="{8A938070-7099-4A64-B792-BFE2B185A893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747F7E2-3EFD-4C1F-9EB4-6E114C688D92}" type="doc">
      <dgm:prSet loTypeId="urn:microsoft.com/office/officeart/2005/8/layout/vList4" loCatId="list" qsTypeId="urn:microsoft.com/office/officeart/2005/8/quickstyle/3d1" qsCatId="3D" csTypeId="urn:microsoft.com/office/officeart/2005/8/colors/accent2_5" csCatId="accent2" phldr="1"/>
      <dgm:spPr/>
      <dgm:t>
        <a:bodyPr/>
        <a:lstStyle/>
        <a:p>
          <a:endParaRPr lang="zh-TW" altLang="en-US"/>
        </a:p>
      </dgm:t>
    </dgm:pt>
    <dgm:pt modelId="{D810BD40-FFF4-446C-A863-1718E20B7036}">
      <dgm:prSet phldrT="[文字]" custT="1"/>
      <dgm:spPr/>
      <dgm:t>
        <a:bodyPr/>
        <a:lstStyle/>
        <a:p>
          <a:pPr>
            <a:lnSpc>
              <a:spcPct val="90000"/>
            </a:lnSpc>
          </a:pPr>
          <a:r>
            <a:rPr lang="zh-TW" altLang="en-US" sz="2000" dirty="0">
              <a:latin typeface="華康新特明體" pitchFamily="49" charset="-120"/>
              <a:ea typeface="華康新特明體" pitchFamily="49" charset="-120"/>
            </a:rPr>
            <a:t>期中報告（二選一）</a:t>
          </a:r>
          <a:endParaRPr lang="zh-TW" altLang="en-US" sz="2000" dirty="0"/>
        </a:p>
      </dgm:t>
    </dgm:pt>
    <dgm:pt modelId="{1BCB6766-CC1D-49B1-99A2-61C18C0CE095}" type="parTrans" cxnId="{8DFF5940-FC34-4651-9F38-52A1D1EB28C0}">
      <dgm:prSet/>
      <dgm:spPr/>
      <dgm:t>
        <a:bodyPr/>
        <a:lstStyle/>
        <a:p>
          <a:endParaRPr lang="zh-TW" altLang="en-US"/>
        </a:p>
      </dgm:t>
    </dgm:pt>
    <dgm:pt modelId="{B120835A-9DD6-47EA-900C-078E8E0DB5EE}" type="sibTrans" cxnId="{8DFF5940-FC34-4651-9F38-52A1D1EB28C0}">
      <dgm:prSet/>
      <dgm:spPr/>
      <dgm:t>
        <a:bodyPr/>
        <a:lstStyle/>
        <a:p>
          <a:endParaRPr lang="zh-TW" altLang="en-US"/>
        </a:p>
      </dgm:t>
    </dgm:pt>
    <dgm:pt modelId="{004A3B85-74CC-4AE0-B03A-DEA454A615B2}">
      <dgm:prSet/>
      <dgm:spPr/>
      <dgm:t>
        <a:bodyPr/>
        <a:lstStyle/>
        <a:p>
          <a:pPr>
            <a:lnSpc>
              <a:spcPct val="90000"/>
            </a:lnSpc>
          </a:pPr>
          <a:r>
            <a:rPr lang="zh-TW" altLang="en-US" sz="2200" dirty="0">
              <a:latin typeface="華康新特明體" pitchFamily="49" charset="-120"/>
              <a:ea typeface="華康新特明體" pitchFamily="49" charset="-120"/>
            </a:rPr>
            <a:t>期末報告（二選一）</a:t>
          </a:r>
          <a:endParaRPr lang="zh-TW" altLang="en-US" sz="2200" dirty="0"/>
        </a:p>
      </dgm:t>
    </dgm:pt>
    <dgm:pt modelId="{DB08BA18-A0B1-42AD-8FEA-CD685DA1366A}" type="parTrans" cxnId="{128EED7E-CD73-4573-974F-181B005007D3}">
      <dgm:prSet/>
      <dgm:spPr/>
      <dgm:t>
        <a:bodyPr/>
        <a:lstStyle/>
        <a:p>
          <a:endParaRPr lang="zh-TW" altLang="en-US"/>
        </a:p>
      </dgm:t>
    </dgm:pt>
    <dgm:pt modelId="{01C46DB8-96A5-4D60-BEC2-FB4A39A3E952}" type="sibTrans" cxnId="{128EED7E-CD73-4573-974F-181B005007D3}">
      <dgm:prSet/>
      <dgm:spPr/>
      <dgm:t>
        <a:bodyPr/>
        <a:lstStyle/>
        <a:p>
          <a:endParaRPr lang="zh-TW" altLang="en-US"/>
        </a:p>
      </dgm:t>
    </dgm:pt>
    <dgm:pt modelId="{03AA775F-BE1B-4B74-9D7F-7A7E72688DB6}">
      <dgm:prSet custT="1"/>
      <dgm:spPr/>
      <dgm:t>
        <a:bodyPr/>
        <a:lstStyle/>
        <a:p>
          <a:pPr marL="452438" indent="-452438">
            <a:lnSpc>
              <a:spcPct val="150000"/>
            </a:lnSpc>
          </a:pPr>
          <a:r>
            <a:rPr lang="zh-TW" altLang="en-US" sz="20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紙筆測驗</a:t>
          </a:r>
        </a:p>
      </dgm:t>
    </dgm:pt>
    <dgm:pt modelId="{6A437221-226B-4D94-A0C1-26B6771E02A8}" type="parTrans" cxnId="{FD35924D-F073-4E80-A4CA-EBE042137BB6}">
      <dgm:prSet/>
      <dgm:spPr/>
      <dgm:t>
        <a:bodyPr/>
        <a:lstStyle/>
        <a:p>
          <a:endParaRPr lang="zh-TW" altLang="en-US"/>
        </a:p>
      </dgm:t>
    </dgm:pt>
    <dgm:pt modelId="{036DFFC1-950B-4323-9E54-7ACF852FCCC2}" type="sibTrans" cxnId="{FD35924D-F073-4E80-A4CA-EBE042137BB6}">
      <dgm:prSet/>
      <dgm:spPr/>
      <dgm:t>
        <a:bodyPr/>
        <a:lstStyle/>
        <a:p>
          <a:endParaRPr lang="zh-TW" altLang="en-US"/>
        </a:p>
      </dgm:t>
    </dgm:pt>
    <dgm:pt modelId="{CC31818F-B95E-46B0-9A5C-DDAADEF645D8}">
      <dgm:prSet custT="1"/>
      <dgm:spPr/>
      <dgm:t>
        <a:bodyPr/>
        <a:lstStyle/>
        <a:p>
          <a:pPr marL="452438" indent="-452438">
            <a:lnSpc>
              <a:spcPct val="150000"/>
            </a:lnSpc>
          </a:pPr>
          <a:r>
            <a:rPr lang="zh-TW" altLang="en-US" sz="20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紙筆測驗</a:t>
          </a:r>
        </a:p>
      </dgm:t>
    </dgm:pt>
    <dgm:pt modelId="{44F619A1-125D-4118-8732-7CB1CDB6285F}" type="parTrans" cxnId="{E78F5613-7536-4114-8F85-D9D2CEF0E700}">
      <dgm:prSet/>
      <dgm:spPr/>
      <dgm:t>
        <a:bodyPr/>
        <a:lstStyle/>
        <a:p>
          <a:endParaRPr lang="zh-TW" altLang="en-US"/>
        </a:p>
      </dgm:t>
    </dgm:pt>
    <dgm:pt modelId="{7C9BD0EF-20F4-49E8-B7EB-0214F7F2487D}" type="sibTrans" cxnId="{E78F5613-7536-4114-8F85-D9D2CEF0E700}">
      <dgm:prSet/>
      <dgm:spPr/>
      <dgm:t>
        <a:bodyPr/>
        <a:lstStyle/>
        <a:p>
          <a:endParaRPr lang="zh-TW" altLang="en-US"/>
        </a:p>
      </dgm:t>
    </dgm:pt>
    <dgm:pt modelId="{BBFA22EF-3967-4C85-A49B-12DFE3BB31C5}">
      <dgm:prSet custT="1"/>
      <dgm:spPr/>
      <dgm:t>
        <a:bodyPr/>
        <a:lstStyle/>
        <a:p>
          <a:pPr marL="452438" indent="-452438">
            <a:lnSpc>
              <a:spcPct val="150000"/>
            </a:lnSpc>
          </a:pPr>
          <a:r>
            <a:rPr lang="zh-TW" altLang="en-US" sz="20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個人生涯發展規畫</a:t>
          </a:r>
          <a:endParaRPr lang="zh-TW" altLang="en-US" dirty="0">
            <a:solidFill>
              <a:schemeClr val="tx1"/>
            </a:solidFill>
          </a:endParaRPr>
        </a:p>
      </dgm:t>
    </dgm:pt>
    <dgm:pt modelId="{974D27FE-16FF-4EAC-B035-31310C2A2714}" type="parTrans" cxnId="{6B7ACC4A-6744-4833-A080-DBEA0E664712}">
      <dgm:prSet/>
      <dgm:spPr/>
      <dgm:t>
        <a:bodyPr/>
        <a:lstStyle/>
        <a:p>
          <a:endParaRPr lang="zh-TW" altLang="en-US"/>
        </a:p>
      </dgm:t>
    </dgm:pt>
    <dgm:pt modelId="{232EE200-AF9E-48F8-A982-ABA7C0F0B3E1}" type="sibTrans" cxnId="{6B7ACC4A-6744-4833-A080-DBEA0E664712}">
      <dgm:prSet/>
      <dgm:spPr/>
      <dgm:t>
        <a:bodyPr/>
        <a:lstStyle/>
        <a:p>
          <a:endParaRPr lang="zh-TW" altLang="en-US"/>
        </a:p>
      </dgm:t>
    </dgm:pt>
    <dgm:pt modelId="{DE928F35-771C-457D-8613-7926CC4B5923}">
      <dgm:prSet custT="1"/>
      <dgm:spPr/>
      <dgm:t>
        <a:bodyPr/>
        <a:lstStyle/>
        <a:p>
          <a:pPr marL="452438" indent="-452438">
            <a:lnSpc>
              <a:spcPct val="150000"/>
            </a:lnSpc>
          </a:pPr>
          <a:r>
            <a:rPr lang="zh-TW" altLang="en-US" sz="20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延伸閱讀書籍心得</a:t>
          </a:r>
        </a:p>
      </dgm:t>
    </dgm:pt>
    <dgm:pt modelId="{86320545-4B8E-4C62-8339-3A4C27B56315}" type="parTrans" cxnId="{44ECCECE-4EE0-4F7C-8EDF-B7C0C755DD25}">
      <dgm:prSet/>
      <dgm:spPr/>
    </dgm:pt>
    <dgm:pt modelId="{29D4738F-F004-4AAF-9AE7-3F3F4ED1A985}" type="sibTrans" cxnId="{44ECCECE-4EE0-4F7C-8EDF-B7C0C755DD25}">
      <dgm:prSet/>
      <dgm:spPr/>
    </dgm:pt>
    <dgm:pt modelId="{2B3B3C9A-1DEF-4BA3-B9E7-21E94FFFB5FD}" type="pres">
      <dgm:prSet presAssocID="{E747F7E2-3EFD-4C1F-9EB4-6E114C688D92}" presName="linear" presStyleCnt="0">
        <dgm:presLayoutVars>
          <dgm:dir/>
          <dgm:resizeHandles val="exact"/>
        </dgm:presLayoutVars>
      </dgm:prSet>
      <dgm:spPr/>
    </dgm:pt>
    <dgm:pt modelId="{06A76B92-4F64-4BFE-851B-FEBA70004847}" type="pres">
      <dgm:prSet presAssocID="{D810BD40-FFF4-446C-A863-1718E20B7036}" presName="comp" presStyleCnt="0"/>
      <dgm:spPr/>
    </dgm:pt>
    <dgm:pt modelId="{0B40ACC4-9F65-4A07-9153-D965AB817742}" type="pres">
      <dgm:prSet presAssocID="{D810BD40-FFF4-446C-A863-1718E20B7036}" presName="box" presStyleLbl="node1" presStyleIdx="0" presStyleCnt="2" custScaleY="98719"/>
      <dgm:spPr/>
    </dgm:pt>
    <dgm:pt modelId="{EE2155F5-B48D-4B40-A8A7-6D4D3FB2D2D2}" type="pres">
      <dgm:prSet presAssocID="{D810BD40-FFF4-446C-A863-1718E20B7036}" presName="img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559BA40-9EEB-489D-9240-BDDD2B1203A6}" type="pres">
      <dgm:prSet presAssocID="{D810BD40-FFF4-446C-A863-1718E20B7036}" presName="text" presStyleLbl="node1" presStyleIdx="0" presStyleCnt="2">
        <dgm:presLayoutVars>
          <dgm:bulletEnabled val="1"/>
        </dgm:presLayoutVars>
      </dgm:prSet>
      <dgm:spPr/>
    </dgm:pt>
    <dgm:pt modelId="{33AF32EA-E373-40B1-B940-CFBD0A6A712B}" type="pres">
      <dgm:prSet presAssocID="{B120835A-9DD6-47EA-900C-078E8E0DB5EE}" presName="spacer" presStyleCnt="0"/>
      <dgm:spPr/>
    </dgm:pt>
    <dgm:pt modelId="{B8ED7CCA-6519-49D3-983B-15F3FB8D5087}" type="pres">
      <dgm:prSet presAssocID="{004A3B85-74CC-4AE0-B03A-DEA454A615B2}" presName="comp" presStyleCnt="0"/>
      <dgm:spPr/>
    </dgm:pt>
    <dgm:pt modelId="{27AB924F-905E-4506-B135-5790152D9DA0}" type="pres">
      <dgm:prSet presAssocID="{004A3B85-74CC-4AE0-B03A-DEA454A615B2}" presName="box" presStyleLbl="node1" presStyleIdx="1" presStyleCnt="2" custLinFactNeighborY="3430"/>
      <dgm:spPr/>
    </dgm:pt>
    <dgm:pt modelId="{D4EB8979-4BB0-4711-AB75-03FBC8EFE953}" type="pres">
      <dgm:prSet presAssocID="{004A3B85-74CC-4AE0-B03A-DEA454A615B2}" presName="img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B947E31F-E4E7-4CF8-A958-53CA4331DEE3}" type="pres">
      <dgm:prSet presAssocID="{004A3B85-74CC-4AE0-B03A-DEA454A615B2}" presName="text" presStyleLbl="node1" presStyleIdx="1" presStyleCnt="2">
        <dgm:presLayoutVars>
          <dgm:bulletEnabled val="1"/>
        </dgm:presLayoutVars>
      </dgm:prSet>
      <dgm:spPr/>
    </dgm:pt>
  </dgm:ptLst>
  <dgm:cxnLst>
    <dgm:cxn modelId="{74DBBA00-FC6E-4327-9B7A-637366F62D0C}" type="presOf" srcId="{CC31818F-B95E-46B0-9A5C-DDAADEF645D8}" destId="{B947E31F-E4E7-4CF8-A958-53CA4331DEE3}" srcOrd="1" destOrd="2" presId="urn:microsoft.com/office/officeart/2005/8/layout/vList4"/>
    <dgm:cxn modelId="{E78F5613-7536-4114-8F85-D9D2CEF0E700}" srcId="{004A3B85-74CC-4AE0-B03A-DEA454A615B2}" destId="{CC31818F-B95E-46B0-9A5C-DDAADEF645D8}" srcOrd="1" destOrd="0" parTransId="{44F619A1-125D-4118-8732-7CB1CDB6285F}" sibTransId="{7C9BD0EF-20F4-49E8-B7EB-0214F7F2487D}"/>
    <dgm:cxn modelId="{708D5C36-6FD3-468B-B453-F0AE32659CA8}" type="presOf" srcId="{03AA775F-BE1B-4B74-9D7F-7A7E72688DB6}" destId="{A559BA40-9EEB-489D-9240-BDDD2B1203A6}" srcOrd="1" destOrd="2" presId="urn:microsoft.com/office/officeart/2005/8/layout/vList4"/>
    <dgm:cxn modelId="{8DFF5940-FC34-4651-9F38-52A1D1EB28C0}" srcId="{E747F7E2-3EFD-4C1F-9EB4-6E114C688D92}" destId="{D810BD40-FFF4-446C-A863-1718E20B7036}" srcOrd="0" destOrd="0" parTransId="{1BCB6766-CC1D-49B1-99A2-61C18C0CE095}" sibTransId="{B120835A-9DD6-47EA-900C-078E8E0DB5EE}"/>
    <dgm:cxn modelId="{6B7ACC4A-6744-4833-A080-DBEA0E664712}" srcId="{004A3B85-74CC-4AE0-B03A-DEA454A615B2}" destId="{BBFA22EF-3967-4C85-A49B-12DFE3BB31C5}" srcOrd="0" destOrd="0" parTransId="{974D27FE-16FF-4EAC-B035-31310C2A2714}" sibTransId="{232EE200-AF9E-48F8-A982-ABA7C0F0B3E1}"/>
    <dgm:cxn modelId="{1251B64B-B4D1-4B76-B5B4-261CCA0DF9A2}" type="presOf" srcId="{DE928F35-771C-457D-8613-7926CC4B5923}" destId="{A559BA40-9EEB-489D-9240-BDDD2B1203A6}" srcOrd="1" destOrd="1" presId="urn:microsoft.com/office/officeart/2005/8/layout/vList4"/>
    <dgm:cxn modelId="{FD35924D-F073-4E80-A4CA-EBE042137BB6}" srcId="{D810BD40-FFF4-446C-A863-1718E20B7036}" destId="{03AA775F-BE1B-4B74-9D7F-7A7E72688DB6}" srcOrd="1" destOrd="0" parTransId="{6A437221-226B-4D94-A0C1-26B6771E02A8}" sibTransId="{036DFFC1-950B-4323-9E54-7ACF852FCCC2}"/>
    <dgm:cxn modelId="{5DFB7958-97F7-4254-9C67-E48EA1AB4F51}" type="presOf" srcId="{D810BD40-FFF4-446C-A863-1718E20B7036}" destId="{0B40ACC4-9F65-4A07-9153-D965AB817742}" srcOrd="0" destOrd="0" presId="urn:microsoft.com/office/officeart/2005/8/layout/vList4"/>
    <dgm:cxn modelId="{128EED7E-CD73-4573-974F-181B005007D3}" srcId="{E747F7E2-3EFD-4C1F-9EB4-6E114C688D92}" destId="{004A3B85-74CC-4AE0-B03A-DEA454A615B2}" srcOrd="1" destOrd="0" parTransId="{DB08BA18-A0B1-42AD-8FEA-CD685DA1366A}" sibTransId="{01C46DB8-96A5-4D60-BEC2-FB4A39A3E952}"/>
    <dgm:cxn modelId="{6EBFAB89-E080-493E-B759-53BD0FF62CD4}" type="presOf" srcId="{004A3B85-74CC-4AE0-B03A-DEA454A615B2}" destId="{27AB924F-905E-4506-B135-5790152D9DA0}" srcOrd="0" destOrd="0" presId="urn:microsoft.com/office/officeart/2005/8/layout/vList4"/>
    <dgm:cxn modelId="{5CC0558E-7C01-48CD-BCB8-BB5D35221F01}" type="presOf" srcId="{D810BD40-FFF4-446C-A863-1718E20B7036}" destId="{A559BA40-9EEB-489D-9240-BDDD2B1203A6}" srcOrd="1" destOrd="0" presId="urn:microsoft.com/office/officeart/2005/8/layout/vList4"/>
    <dgm:cxn modelId="{686B3799-0B6A-49FA-8FD4-71A708B8F02C}" type="presOf" srcId="{03AA775F-BE1B-4B74-9D7F-7A7E72688DB6}" destId="{0B40ACC4-9F65-4A07-9153-D965AB817742}" srcOrd="0" destOrd="2" presId="urn:microsoft.com/office/officeart/2005/8/layout/vList4"/>
    <dgm:cxn modelId="{580893CD-60A9-43BB-B337-CA987539383B}" type="presOf" srcId="{DE928F35-771C-457D-8613-7926CC4B5923}" destId="{0B40ACC4-9F65-4A07-9153-D965AB817742}" srcOrd="0" destOrd="1" presId="urn:microsoft.com/office/officeart/2005/8/layout/vList4"/>
    <dgm:cxn modelId="{69D88ECE-C178-430D-A78E-A7CB7A4C34F5}" type="presOf" srcId="{BBFA22EF-3967-4C85-A49B-12DFE3BB31C5}" destId="{27AB924F-905E-4506-B135-5790152D9DA0}" srcOrd="0" destOrd="1" presId="urn:microsoft.com/office/officeart/2005/8/layout/vList4"/>
    <dgm:cxn modelId="{44ECCECE-4EE0-4F7C-8EDF-B7C0C755DD25}" srcId="{D810BD40-FFF4-446C-A863-1718E20B7036}" destId="{DE928F35-771C-457D-8613-7926CC4B5923}" srcOrd="0" destOrd="0" parTransId="{86320545-4B8E-4C62-8339-3A4C27B56315}" sibTransId="{29D4738F-F004-4AAF-9AE7-3F3F4ED1A985}"/>
    <dgm:cxn modelId="{CFE06BEB-3134-4C22-BD3A-ABC1235CDD85}" type="presOf" srcId="{BBFA22EF-3967-4C85-A49B-12DFE3BB31C5}" destId="{B947E31F-E4E7-4CF8-A958-53CA4331DEE3}" srcOrd="1" destOrd="1" presId="urn:microsoft.com/office/officeart/2005/8/layout/vList4"/>
    <dgm:cxn modelId="{7AE469EC-D235-4118-A9DC-300895569999}" type="presOf" srcId="{E747F7E2-3EFD-4C1F-9EB4-6E114C688D92}" destId="{2B3B3C9A-1DEF-4BA3-B9E7-21E94FFFB5FD}" srcOrd="0" destOrd="0" presId="urn:microsoft.com/office/officeart/2005/8/layout/vList4"/>
    <dgm:cxn modelId="{1A282AF4-FE06-40F9-9906-AC9A12F1254C}" type="presOf" srcId="{CC31818F-B95E-46B0-9A5C-DDAADEF645D8}" destId="{27AB924F-905E-4506-B135-5790152D9DA0}" srcOrd="0" destOrd="2" presId="urn:microsoft.com/office/officeart/2005/8/layout/vList4"/>
    <dgm:cxn modelId="{DD32C3F6-CF89-4EB7-84EA-7809C6EC30A9}" type="presOf" srcId="{004A3B85-74CC-4AE0-B03A-DEA454A615B2}" destId="{B947E31F-E4E7-4CF8-A958-53CA4331DEE3}" srcOrd="1" destOrd="0" presId="urn:microsoft.com/office/officeart/2005/8/layout/vList4"/>
    <dgm:cxn modelId="{D37E37D6-CEB6-45D0-AA80-ED53B37EE08F}" type="presParOf" srcId="{2B3B3C9A-1DEF-4BA3-B9E7-21E94FFFB5FD}" destId="{06A76B92-4F64-4BFE-851B-FEBA70004847}" srcOrd="0" destOrd="0" presId="urn:microsoft.com/office/officeart/2005/8/layout/vList4"/>
    <dgm:cxn modelId="{358F8696-B320-43C3-83CD-FA0C2F83D1CC}" type="presParOf" srcId="{06A76B92-4F64-4BFE-851B-FEBA70004847}" destId="{0B40ACC4-9F65-4A07-9153-D965AB817742}" srcOrd="0" destOrd="0" presId="urn:microsoft.com/office/officeart/2005/8/layout/vList4"/>
    <dgm:cxn modelId="{F51DA9CA-F675-4E44-9876-DF4AB97B5B20}" type="presParOf" srcId="{06A76B92-4F64-4BFE-851B-FEBA70004847}" destId="{EE2155F5-B48D-4B40-A8A7-6D4D3FB2D2D2}" srcOrd="1" destOrd="0" presId="urn:microsoft.com/office/officeart/2005/8/layout/vList4"/>
    <dgm:cxn modelId="{3A01B8FC-BE66-4326-91C4-F0609D326C59}" type="presParOf" srcId="{06A76B92-4F64-4BFE-851B-FEBA70004847}" destId="{A559BA40-9EEB-489D-9240-BDDD2B1203A6}" srcOrd="2" destOrd="0" presId="urn:microsoft.com/office/officeart/2005/8/layout/vList4"/>
    <dgm:cxn modelId="{6BF6A1A9-1329-4546-B4B4-4A779ABFB765}" type="presParOf" srcId="{2B3B3C9A-1DEF-4BA3-B9E7-21E94FFFB5FD}" destId="{33AF32EA-E373-40B1-B940-CFBD0A6A712B}" srcOrd="1" destOrd="0" presId="urn:microsoft.com/office/officeart/2005/8/layout/vList4"/>
    <dgm:cxn modelId="{C0A4A08F-3728-4AB7-92CD-A1FD5E04479B}" type="presParOf" srcId="{2B3B3C9A-1DEF-4BA3-B9E7-21E94FFFB5FD}" destId="{B8ED7CCA-6519-49D3-983B-15F3FB8D5087}" srcOrd="2" destOrd="0" presId="urn:microsoft.com/office/officeart/2005/8/layout/vList4"/>
    <dgm:cxn modelId="{19494BC5-9465-490E-B889-613318CAE7C8}" type="presParOf" srcId="{B8ED7CCA-6519-49D3-983B-15F3FB8D5087}" destId="{27AB924F-905E-4506-B135-5790152D9DA0}" srcOrd="0" destOrd="0" presId="urn:microsoft.com/office/officeart/2005/8/layout/vList4"/>
    <dgm:cxn modelId="{CE5C22BD-8DB0-4D00-9F8D-93B0ABA7C378}" type="presParOf" srcId="{B8ED7CCA-6519-49D3-983B-15F3FB8D5087}" destId="{D4EB8979-4BB0-4711-AB75-03FBC8EFE953}" srcOrd="1" destOrd="0" presId="urn:microsoft.com/office/officeart/2005/8/layout/vList4"/>
    <dgm:cxn modelId="{0974A749-B149-42C1-9F0E-778D3BD78E09}" type="presParOf" srcId="{B8ED7CCA-6519-49D3-983B-15F3FB8D5087}" destId="{B947E31F-E4E7-4CF8-A958-53CA4331DEE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DABE60F-C8CC-4DF2-8CB8-04CF90CD9428}" type="doc">
      <dgm:prSet loTypeId="urn:microsoft.com/office/officeart/2005/8/layout/vList4" loCatId="list" qsTypeId="urn:microsoft.com/office/officeart/2005/8/quickstyle/3d1" qsCatId="3D" csTypeId="urn:microsoft.com/office/officeart/2005/8/colors/accent6_2" csCatId="accent6" phldr="1"/>
      <dgm:spPr/>
      <dgm:t>
        <a:bodyPr/>
        <a:lstStyle/>
        <a:p>
          <a:endParaRPr lang="zh-TW" altLang="en-US"/>
        </a:p>
      </dgm:t>
    </dgm:pt>
    <dgm:pt modelId="{F59645BE-1E0D-41A4-B3D1-6BBEFAA8B537}">
      <dgm:prSet phldrT="[文字]"/>
      <dgm:spPr/>
      <dgm:t>
        <a:bodyPr/>
        <a:lstStyle/>
        <a:p>
          <a:pPr>
            <a:lnSpc>
              <a:spcPct val="90000"/>
            </a:lnSpc>
          </a:pPr>
          <a:r>
            <a:rPr lang="zh-TW" altLang="en-US" sz="24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出席狀況</a:t>
          </a:r>
        </a:p>
      </dgm:t>
    </dgm:pt>
    <dgm:pt modelId="{9CA0B4B3-8ACF-4523-9CFC-332D0C13CEDB}" type="parTrans" cxnId="{81A329BF-2E58-4511-BAEB-83871305BC4C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C61D47AE-9026-46CC-A87B-A3C4D52EA4A2}" type="sibTrans" cxnId="{81A329BF-2E58-4511-BAEB-83871305BC4C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3844ACE1-185D-4265-8122-B27FD3A4BE07}">
      <dgm:prSet/>
      <dgm:spPr/>
      <dgm:t>
        <a:bodyPr/>
        <a:lstStyle/>
        <a:p>
          <a:pPr>
            <a:lnSpc>
              <a:spcPct val="90000"/>
            </a:lnSpc>
          </a:pPr>
          <a:r>
            <a:rPr lang="zh-TW" altLang="en-US" sz="21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課堂參與</a:t>
          </a:r>
        </a:p>
      </dgm:t>
    </dgm:pt>
    <dgm:pt modelId="{D6991DD7-F9C6-497A-950A-20A301A029BA}" type="parTrans" cxnId="{BA31B240-EAE7-4FCB-9218-FC5BE3921DAE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D16799C5-752D-4765-8ACE-701F90ECFF91}" type="sibTrans" cxnId="{BA31B240-EAE7-4FCB-9218-FC5BE3921DAE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F7C6A94-9A43-4706-819C-050D3F37F45A}">
      <dgm:prSet custT="1"/>
      <dgm:spPr/>
      <dgm:t>
        <a:bodyPr/>
        <a:lstStyle/>
        <a:p>
          <a:pPr marL="361950" indent="-361950">
            <a:lnSpc>
              <a:spcPct val="150000"/>
            </a:lnSpc>
          </a:pPr>
          <a:r>
            <a:rPr lang="zh-TW" altLang="en-US" sz="1600" i="0" u="none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包括準時出席、攜帶教材講義、註記筆記、主動參與</a:t>
          </a:r>
          <a:r>
            <a:rPr lang="zh-TW" sz="16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小組討論</a:t>
          </a:r>
          <a:r>
            <a:rPr lang="zh-TW" altLang="en-US" sz="16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與意見發表</a:t>
          </a:r>
          <a:r>
            <a:rPr lang="zh-TW" sz="16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、</a:t>
          </a:r>
          <a:r>
            <a:rPr lang="zh-TW" altLang="en-US" sz="16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課堂專心度</a:t>
          </a:r>
          <a:r>
            <a:rPr lang="en-US" altLang="zh-TW" sz="13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3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勿</a:t>
          </a:r>
          <a:r>
            <a:rPr lang="en-US" sz="1300" dirty="0" err="1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打瞌睡、懶懶地趴在桌上甚至睡著、偷划手機、看課程以外的書籍、做自己的事、呆坐</a:t>
          </a:r>
          <a:r>
            <a:rPr lang="en-US" altLang="zh-TW" sz="13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)</a:t>
          </a:r>
          <a:r>
            <a:rPr lang="zh-TW" altLang="en-US" sz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、</a:t>
          </a:r>
          <a:r>
            <a:rPr lang="zh-TW" altLang="en-US" sz="16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課堂即席演練活動投入狀況。</a:t>
          </a:r>
          <a:endParaRPr lang="zh-TW" sz="16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9EBF20EE-85B0-4E32-8635-974B9B3CE63B}" type="parTrans" cxnId="{3DD1144E-94FB-4978-B40B-C0D3559FD4A7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6A4DC527-AE83-4906-B7DA-A9AA5B44B9AC}" type="sibTrans" cxnId="{3DD1144E-94FB-4978-B40B-C0D3559FD4A7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9FD2D0B0-9F42-46FB-B23F-E4E16340D510}">
      <dgm:prSet phldrT="[文字]" custT="1"/>
      <dgm:spPr/>
      <dgm:t>
        <a:bodyPr/>
        <a:lstStyle/>
        <a:p>
          <a:pPr marL="271463" indent="-271463">
            <a:lnSpc>
              <a:spcPct val="150000"/>
            </a:lnSpc>
          </a:pPr>
          <a:r>
            <a:rPr lang="zh-TW" altLang="en-US" sz="1600" i="0" u="none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不克出席者</a:t>
          </a:r>
          <a:r>
            <a:rPr lang="en-US" altLang="zh-TW" sz="1600" i="0" u="none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600" i="0" u="none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兩週以內</a:t>
          </a:r>
          <a:r>
            <a:rPr lang="en-US" altLang="zh-TW" sz="1600" i="0" u="none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)</a:t>
          </a:r>
          <a:r>
            <a:rPr lang="zh-TW" altLang="en-US" sz="1600" i="0" u="none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，請務必事先請假或事後補請假，否以曠課論。</a:t>
          </a:r>
          <a:endParaRPr lang="zh-TW" altLang="en-US" sz="16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B044AC92-CA33-4BD4-B203-736E7704E3C1}" type="parTrans" cxnId="{5246E81D-04C0-4FB8-B3C4-83DB321FA7F6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A318E987-61A0-48FF-9307-48B27E9458D5}" type="sibTrans" cxnId="{5246E81D-04C0-4FB8-B3C4-83DB321FA7F6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F44F2DF2-3335-46ED-9904-5ABD91B6C1D4}">
      <dgm:prSet custT="1"/>
      <dgm:spPr/>
      <dgm:t>
        <a:bodyPr/>
        <a:lstStyle/>
        <a:p>
          <a:pPr marL="271463" indent="-271463">
            <a:lnSpc>
              <a:spcPct val="150000"/>
            </a:lnSpc>
          </a:pPr>
          <a:r>
            <a:rPr lang="zh-TW" altLang="en-US" sz="1600" i="0" u="none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曠課累積三次以上，出席成績零分計算。另請假超過學期出席次數</a:t>
          </a:r>
          <a:r>
            <a:rPr lang="en-US" altLang="zh-TW" sz="1600" i="0" u="none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1/3</a:t>
          </a:r>
          <a:r>
            <a:rPr lang="zh-TW" altLang="en-US" sz="1600" i="0" u="none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以上者，換重修一次。</a:t>
          </a:r>
        </a:p>
      </dgm:t>
    </dgm:pt>
    <dgm:pt modelId="{EE5308CF-DE9E-471A-9A6F-F9D24016AB18}" type="parTrans" cxnId="{987CBFDA-4C6E-4FC9-B15C-C1756B3E5C76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4CADE5E5-A56B-4162-89BC-0793A6F193B8}" type="sibTrans" cxnId="{987CBFDA-4C6E-4FC9-B15C-C1756B3E5C76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0C999293-CFFF-4EB0-A126-FEF42A0AA83E}" type="pres">
      <dgm:prSet presAssocID="{CDABE60F-C8CC-4DF2-8CB8-04CF90CD9428}" presName="linear" presStyleCnt="0">
        <dgm:presLayoutVars>
          <dgm:dir/>
          <dgm:resizeHandles val="exact"/>
        </dgm:presLayoutVars>
      </dgm:prSet>
      <dgm:spPr/>
    </dgm:pt>
    <dgm:pt modelId="{071BCEBF-56E3-4868-9022-A0AD127E81DE}" type="pres">
      <dgm:prSet presAssocID="{F59645BE-1E0D-41A4-B3D1-6BBEFAA8B537}" presName="comp" presStyleCnt="0"/>
      <dgm:spPr/>
    </dgm:pt>
    <dgm:pt modelId="{AA25B09B-A386-487C-A22C-D443D2116B89}" type="pres">
      <dgm:prSet presAssocID="{F59645BE-1E0D-41A4-B3D1-6BBEFAA8B537}" presName="box" presStyleLbl="node1" presStyleIdx="0" presStyleCnt="2" custLinFactNeighborX="3846" custLinFactNeighborY="-22242"/>
      <dgm:spPr/>
    </dgm:pt>
    <dgm:pt modelId="{3F84E7BF-636B-4104-8CB0-265DCDA4B5A5}" type="pres">
      <dgm:prSet presAssocID="{F59645BE-1E0D-41A4-B3D1-6BBEFAA8B537}" presName="img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424A7B3-DA95-46F5-8038-5272C0C8830C}" type="pres">
      <dgm:prSet presAssocID="{F59645BE-1E0D-41A4-B3D1-6BBEFAA8B537}" presName="text" presStyleLbl="node1" presStyleIdx="0" presStyleCnt="2">
        <dgm:presLayoutVars>
          <dgm:bulletEnabled val="1"/>
        </dgm:presLayoutVars>
      </dgm:prSet>
      <dgm:spPr/>
    </dgm:pt>
    <dgm:pt modelId="{871E40C3-0E31-4894-8C07-C8D0EF36A7F6}" type="pres">
      <dgm:prSet presAssocID="{C61D47AE-9026-46CC-A87B-A3C4D52EA4A2}" presName="spacer" presStyleCnt="0"/>
      <dgm:spPr/>
    </dgm:pt>
    <dgm:pt modelId="{B462BDE7-861A-475E-9BB2-3014BEDBF1DD}" type="pres">
      <dgm:prSet presAssocID="{3844ACE1-185D-4265-8122-B27FD3A4BE07}" presName="comp" presStyleCnt="0"/>
      <dgm:spPr/>
    </dgm:pt>
    <dgm:pt modelId="{D4EE4769-EB51-4009-8864-69991AC4774F}" type="pres">
      <dgm:prSet presAssocID="{3844ACE1-185D-4265-8122-B27FD3A4BE07}" presName="box" presStyleLbl="node1" presStyleIdx="1" presStyleCnt="2"/>
      <dgm:spPr/>
    </dgm:pt>
    <dgm:pt modelId="{71848583-FB95-4599-849B-4036FFB08671}" type="pres">
      <dgm:prSet presAssocID="{3844ACE1-185D-4265-8122-B27FD3A4BE07}" presName="img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8FE9CA20-8D60-4C26-B37D-E283B6BDF436}" type="pres">
      <dgm:prSet presAssocID="{3844ACE1-185D-4265-8122-B27FD3A4BE07}" presName="text" presStyleLbl="node1" presStyleIdx="1" presStyleCnt="2">
        <dgm:presLayoutVars>
          <dgm:bulletEnabled val="1"/>
        </dgm:presLayoutVars>
      </dgm:prSet>
      <dgm:spPr/>
    </dgm:pt>
  </dgm:ptLst>
  <dgm:cxnLst>
    <dgm:cxn modelId="{6938FB14-C9CC-462E-985D-C0F1BBCB2482}" type="presOf" srcId="{9FD2D0B0-9F42-46FB-B23F-E4E16340D510}" destId="{AA25B09B-A386-487C-A22C-D443D2116B89}" srcOrd="0" destOrd="1" presId="urn:microsoft.com/office/officeart/2005/8/layout/vList4"/>
    <dgm:cxn modelId="{5246E81D-04C0-4FB8-B3C4-83DB321FA7F6}" srcId="{F59645BE-1E0D-41A4-B3D1-6BBEFAA8B537}" destId="{9FD2D0B0-9F42-46FB-B23F-E4E16340D510}" srcOrd="0" destOrd="0" parTransId="{B044AC92-CA33-4BD4-B203-736E7704E3C1}" sibTransId="{A318E987-61A0-48FF-9307-48B27E9458D5}"/>
    <dgm:cxn modelId="{28981838-7FCF-4FC3-999B-4AAD9911EA6A}" type="presOf" srcId="{F59645BE-1E0D-41A4-B3D1-6BBEFAA8B537}" destId="{AA25B09B-A386-487C-A22C-D443D2116B89}" srcOrd="0" destOrd="0" presId="urn:microsoft.com/office/officeart/2005/8/layout/vList4"/>
    <dgm:cxn modelId="{BA31B240-EAE7-4FCB-9218-FC5BE3921DAE}" srcId="{CDABE60F-C8CC-4DF2-8CB8-04CF90CD9428}" destId="{3844ACE1-185D-4265-8122-B27FD3A4BE07}" srcOrd="1" destOrd="0" parTransId="{D6991DD7-F9C6-497A-950A-20A301A029BA}" sibTransId="{D16799C5-752D-4765-8ACE-701F90ECFF91}"/>
    <dgm:cxn modelId="{8354D346-252C-48DC-94E6-32BC6A840F45}" type="presOf" srcId="{F59645BE-1E0D-41A4-B3D1-6BBEFAA8B537}" destId="{2424A7B3-DA95-46F5-8038-5272C0C8830C}" srcOrd="1" destOrd="0" presId="urn:microsoft.com/office/officeart/2005/8/layout/vList4"/>
    <dgm:cxn modelId="{C7D64F69-7D09-46DB-B07D-9CD91390579D}" type="presOf" srcId="{2F7C6A94-9A43-4706-819C-050D3F37F45A}" destId="{D4EE4769-EB51-4009-8864-69991AC4774F}" srcOrd="0" destOrd="1" presId="urn:microsoft.com/office/officeart/2005/8/layout/vList4"/>
    <dgm:cxn modelId="{3DD1144E-94FB-4978-B40B-C0D3559FD4A7}" srcId="{3844ACE1-185D-4265-8122-B27FD3A4BE07}" destId="{2F7C6A94-9A43-4706-819C-050D3F37F45A}" srcOrd="0" destOrd="0" parTransId="{9EBF20EE-85B0-4E32-8635-974B9B3CE63B}" sibTransId="{6A4DC527-AE83-4906-B7DA-A9AA5B44B9AC}"/>
    <dgm:cxn modelId="{D8A822AA-9E6A-4E61-BFB0-439DEB54F4C1}" type="presOf" srcId="{3844ACE1-185D-4265-8122-B27FD3A4BE07}" destId="{D4EE4769-EB51-4009-8864-69991AC4774F}" srcOrd="0" destOrd="0" presId="urn:microsoft.com/office/officeart/2005/8/layout/vList4"/>
    <dgm:cxn modelId="{0B5C7EB9-F311-432D-AE49-9B56ED62D67F}" type="presOf" srcId="{CDABE60F-C8CC-4DF2-8CB8-04CF90CD9428}" destId="{0C999293-CFFF-4EB0-A126-FEF42A0AA83E}" srcOrd="0" destOrd="0" presId="urn:microsoft.com/office/officeart/2005/8/layout/vList4"/>
    <dgm:cxn modelId="{81A329BF-2E58-4511-BAEB-83871305BC4C}" srcId="{CDABE60F-C8CC-4DF2-8CB8-04CF90CD9428}" destId="{F59645BE-1E0D-41A4-B3D1-6BBEFAA8B537}" srcOrd="0" destOrd="0" parTransId="{9CA0B4B3-8ACF-4523-9CFC-332D0C13CEDB}" sibTransId="{C61D47AE-9026-46CC-A87B-A3C4D52EA4A2}"/>
    <dgm:cxn modelId="{D533EAC7-2828-45EF-83C5-382009FD639C}" type="presOf" srcId="{2F7C6A94-9A43-4706-819C-050D3F37F45A}" destId="{8FE9CA20-8D60-4C26-B37D-E283B6BDF436}" srcOrd="1" destOrd="1" presId="urn:microsoft.com/office/officeart/2005/8/layout/vList4"/>
    <dgm:cxn modelId="{BE6EC7C8-B714-4162-9782-642280A6317A}" type="presOf" srcId="{9FD2D0B0-9F42-46FB-B23F-E4E16340D510}" destId="{2424A7B3-DA95-46F5-8038-5272C0C8830C}" srcOrd="1" destOrd="1" presId="urn:microsoft.com/office/officeart/2005/8/layout/vList4"/>
    <dgm:cxn modelId="{987CBFDA-4C6E-4FC9-B15C-C1756B3E5C76}" srcId="{F59645BE-1E0D-41A4-B3D1-6BBEFAA8B537}" destId="{F44F2DF2-3335-46ED-9904-5ABD91B6C1D4}" srcOrd="1" destOrd="0" parTransId="{EE5308CF-DE9E-471A-9A6F-F9D24016AB18}" sibTransId="{4CADE5E5-A56B-4162-89BC-0793A6F193B8}"/>
    <dgm:cxn modelId="{BD30EDE5-A171-44BD-9465-261B070E9C3B}" type="presOf" srcId="{F44F2DF2-3335-46ED-9904-5ABD91B6C1D4}" destId="{AA25B09B-A386-487C-A22C-D443D2116B89}" srcOrd="0" destOrd="2" presId="urn:microsoft.com/office/officeart/2005/8/layout/vList4"/>
    <dgm:cxn modelId="{95F91AE7-802D-44A6-A44B-BD0FA11B1731}" type="presOf" srcId="{F44F2DF2-3335-46ED-9904-5ABD91B6C1D4}" destId="{2424A7B3-DA95-46F5-8038-5272C0C8830C}" srcOrd="1" destOrd="2" presId="urn:microsoft.com/office/officeart/2005/8/layout/vList4"/>
    <dgm:cxn modelId="{D15E81E7-13D1-4414-9D07-790EE320841D}" type="presOf" srcId="{3844ACE1-185D-4265-8122-B27FD3A4BE07}" destId="{8FE9CA20-8D60-4C26-B37D-E283B6BDF436}" srcOrd="1" destOrd="0" presId="urn:microsoft.com/office/officeart/2005/8/layout/vList4"/>
    <dgm:cxn modelId="{59ADC0AA-C60C-4E6E-8B5B-F4CF7D9BE74F}" type="presParOf" srcId="{0C999293-CFFF-4EB0-A126-FEF42A0AA83E}" destId="{071BCEBF-56E3-4868-9022-A0AD127E81DE}" srcOrd="0" destOrd="0" presId="urn:microsoft.com/office/officeart/2005/8/layout/vList4"/>
    <dgm:cxn modelId="{9360613C-800A-4EF4-B9AA-543950234CF4}" type="presParOf" srcId="{071BCEBF-56E3-4868-9022-A0AD127E81DE}" destId="{AA25B09B-A386-487C-A22C-D443D2116B89}" srcOrd="0" destOrd="0" presId="urn:microsoft.com/office/officeart/2005/8/layout/vList4"/>
    <dgm:cxn modelId="{E2AC8A8E-3630-48D1-ABB5-27B038DE82C0}" type="presParOf" srcId="{071BCEBF-56E3-4868-9022-A0AD127E81DE}" destId="{3F84E7BF-636B-4104-8CB0-265DCDA4B5A5}" srcOrd="1" destOrd="0" presId="urn:microsoft.com/office/officeart/2005/8/layout/vList4"/>
    <dgm:cxn modelId="{B13475F3-0829-4CF6-958B-17FC83D94120}" type="presParOf" srcId="{071BCEBF-56E3-4868-9022-A0AD127E81DE}" destId="{2424A7B3-DA95-46F5-8038-5272C0C8830C}" srcOrd="2" destOrd="0" presId="urn:microsoft.com/office/officeart/2005/8/layout/vList4"/>
    <dgm:cxn modelId="{49ADD130-270D-45EB-BB4A-10E1E91C55ED}" type="presParOf" srcId="{0C999293-CFFF-4EB0-A126-FEF42A0AA83E}" destId="{871E40C3-0E31-4894-8C07-C8D0EF36A7F6}" srcOrd="1" destOrd="0" presId="urn:microsoft.com/office/officeart/2005/8/layout/vList4"/>
    <dgm:cxn modelId="{F86AE053-481C-464D-8CF4-E9954CFEF14A}" type="presParOf" srcId="{0C999293-CFFF-4EB0-A126-FEF42A0AA83E}" destId="{B462BDE7-861A-475E-9BB2-3014BEDBF1DD}" srcOrd="2" destOrd="0" presId="urn:microsoft.com/office/officeart/2005/8/layout/vList4"/>
    <dgm:cxn modelId="{7C32CDBB-C485-4C5E-9EBC-B4F8D9AC8D69}" type="presParOf" srcId="{B462BDE7-861A-475E-9BB2-3014BEDBF1DD}" destId="{D4EE4769-EB51-4009-8864-69991AC4774F}" srcOrd="0" destOrd="0" presId="urn:microsoft.com/office/officeart/2005/8/layout/vList4"/>
    <dgm:cxn modelId="{C02EF3AC-A7F5-47CF-B141-7CB8D56F24D3}" type="presParOf" srcId="{B462BDE7-861A-475E-9BB2-3014BEDBF1DD}" destId="{71848583-FB95-4599-849B-4036FFB08671}" srcOrd="1" destOrd="0" presId="urn:microsoft.com/office/officeart/2005/8/layout/vList4"/>
    <dgm:cxn modelId="{C058248E-69AD-42C4-B575-9C3020E3C162}" type="presParOf" srcId="{B462BDE7-861A-475E-9BB2-3014BEDBF1DD}" destId="{8FE9CA20-8D60-4C26-B37D-E283B6BDF436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CF93876-DBBE-456E-9EB4-CB23EDFACC54}" type="doc">
      <dgm:prSet loTypeId="urn:microsoft.com/office/officeart/2005/8/layout/vList2" loCatId="list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zh-TW" altLang="en-US"/>
        </a:p>
      </dgm:t>
    </dgm:pt>
    <dgm:pt modelId="{CD1C79E4-986A-457B-A730-6467A0AF8BCC}">
      <dgm:prSet phldrT="[文字]" custT="1"/>
      <dgm:spPr/>
      <dgm:t>
        <a:bodyPr/>
        <a:lstStyle/>
        <a:p>
          <a:pPr marL="0" indent="361950">
            <a:lnSpc>
              <a:spcPts val="2200"/>
            </a:lnSpc>
            <a:spcAft>
              <a:spcPts val="0"/>
            </a:spcAft>
          </a:pPr>
          <a:r>
            <a:rPr lang="zh-TW" altLang="en-US" sz="1600" u="none" dirty="0">
              <a:latin typeface="標楷體" pitchFamily="65" charset="-120"/>
              <a:ea typeface="標楷體" pitchFamily="65" charset="-120"/>
            </a:rPr>
            <a:t>課堂上指派，作業格式不拘，可自由發揮。請隨時至</a:t>
          </a:r>
          <a:r>
            <a:rPr lang="en-US" altLang="zh-TW" sz="1600" u="none" dirty="0" err="1">
              <a:latin typeface="標楷體" pitchFamily="65" charset="-120"/>
              <a:ea typeface="標楷體" pitchFamily="65" charset="-120"/>
            </a:rPr>
            <a:t>ecourse</a:t>
          </a:r>
          <a:r>
            <a:rPr lang="zh-TW" altLang="en-US" sz="1600" u="none" dirty="0">
              <a:latin typeface="標楷體" pitchFamily="65" charset="-120"/>
              <a:ea typeface="標楷體" pitchFamily="65" charset="-120"/>
            </a:rPr>
            <a:t>作業區確認是否有作業需繳交，並注意作業繳交時間。個人作業形式如下：</a:t>
          </a:r>
          <a:endParaRPr lang="zh-TW" altLang="en-US" sz="1600" dirty="0"/>
        </a:p>
      </dgm:t>
    </dgm:pt>
    <dgm:pt modelId="{DDAA451C-6EA8-4643-8ABB-2373D25B246B}" type="parTrans" cxnId="{7354CFE1-E07A-49BB-93A5-F54CD0CA0FC3}">
      <dgm:prSet/>
      <dgm:spPr/>
      <dgm:t>
        <a:bodyPr/>
        <a:lstStyle/>
        <a:p>
          <a:endParaRPr lang="zh-TW" altLang="en-US"/>
        </a:p>
      </dgm:t>
    </dgm:pt>
    <dgm:pt modelId="{394C0B70-A16D-4B95-A69C-5772AB9B39F9}" type="sibTrans" cxnId="{7354CFE1-E07A-49BB-93A5-F54CD0CA0FC3}">
      <dgm:prSet/>
      <dgm:spPr/>
      <dgm:t>
        <a:bodyPr/>
        <a:lstStyle/>
        <a:p>
          <a:endParaRPr lang="zh-TW" altLang="en-US"/>
        </a:p>
      </dgm:t>
    </dgm:pt>
    <dgm:pt modelId="{C847DB2D-FDA9-424C-BFAF-135215132C9E}" type="pres">
      <dgm:prSet presAssocID="{BCF93876-DBBE-456E-9EB4-CB23EDFACC54}" presName="linear" presStyleCnt="0">
        <dgm:presLayoutVars>
          <dgm:animLvl val="lvl"/>
          <dgm:resizeHandles val="exact"/>
        </dgm:presLayoutVars>
      </dgm:prSet>
      <dgm:spPr/>
    </dgm:pt>
    <dgm:pt modelId="{6CC74736-75A3-437D-8F1D-02BB822E6396}" type="pres">
      <dgm:prSet presAssocID="{CD1C79E4-986A-457B-A730-6467A0AF8BCC}" presName="parentText" presStyleLbl="node1" presStyleIdx="0" presStyleCnt="1" custScaleX="277778" custScaleY="519289">
        <dgm:presLayoutVars>
          <dgm:chMax val="0"/>
          <dgm:bulletEnabled val="1"/>
        </dgm:presLayoutVars>
      </dgm:prSet>
      <dgm:spPr/>
    </dgm:pt>
  </dgm:ptLst>
  <dgm:cxnLst>
    <dgm:cxn modelId="{A4239496-3624-470F-8043-ED46491AD88F}" type="presOf" srcId="{BCF93876-DBBE-456E-9EB4-CB23EDFACC54}" destId="{C847DB2D-FDA9-424C-BFAF-135215132C9E}" srcOrd="0" destOrd="0" presId="urn:microsoft.com/office/officeart/2005/8/layout/vList2"/>
    <dgm:cxn modelId="{87B7D6BD-D314-41B6-AA18-60BC82DCF8CC}" type="presOf" srcId="{CD1C79E4-986A-457B-A730-6467A0AF8BCC}" destId="{6CC74736-75A3-437D-8F1D-02BB822E6396}" srcOrd="0" destOrd="0" presId="urn:microsoft.com/office/officeart/2005/8/layout/vList2"/>
    <dgm:cxn modelId="{7354CFE1-E07A-49BB-93A5-F54CD0CA0FC3}" srcId="{BCF93876-DBBE-456E-9EB4-CB23EDFACC54}" destId="{CD1C79E4-986A-457B-A730-6467A0AF8BCC}" srcOrd="0" destOrd="0" parTransId="{DDAA451C-6EA8-4643-8ABB-2373D25B246B}" sibTransId="{394C0B70-A16D-4B95-A69C-5772AB9B39F9}"/>
    <dgm:cxn modelId="{BEB5D954-375C-46B3-9E94-04A58AC42B01}" type="presParOf" srcId="{C847DB2D-FDA9-424C-BFAF-135215132C9E}" destId="{6CC74736-75A3-437D-8F1D-02BB822E639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00D027-9FA2-4F50-B6A0-E389855214B8}">
      <dsp:nvSpPr>
        <dsp:cNvPr id="0" name=""/>
        <dsp:cNvSpPr/>
      </dsp:nvSpPr>
      <dsp:spPr>
        <a:xfrm rot="10800000">
          <a:off x="144019" y="4039"/>
          <a:ext cx="6840753" cy="671665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6186" tIns="68580" rIns="128016" bIns="68580" numCol="1" spcCol="1270" anchor="ctr" anchorCtr="0">
          <a:noAutofit/>
        </a:bodyPr>
        <a:lstStyle/>
        <a:p>
          <a:pPr marL="0" lvl="0" indent="174625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華康新特明體" pitchFamily="49" charset="-120"/>
              <a:ea typeface="華康新特明體" pitchFamily="49" charset="-120"/>
            </a:rPr>
            <a:t>(1)</a:t>
          </a:r>
          <a:r>
            <a:rPr lang="zh-TW" sz="1800" kern="1200" dirty="0">
              <a:latin typeface="華康新特明體" pitchFamily="49" charset="-120"/>
              <a:ea typeface="華康新特明體" pitchFamily="49" charset="-120"/>
            </a:rPr>
            <a:t>提供學生瞭解生涯發展與規劃相關理論與概念</a:t>
          </a:r>
          <a:endParaRPr lang="zh-TW" altLang="en-US" sz="1800" b="0" kern="1200" dirty="0">
            <a:latin typeface="華康新特明體" pitchFamily="49" charset="-120"/>
            <a:ea typeface="華康新特明體" pitchFamily="49" charset="-120"/>
          </a:endParaRPr>
        </a:p>
      </dsp:txBody>
      <dsp:txXfrm rot="10800000">
        <a:off x="311935" y="4039"/>
        <a:ext cx="6672837" cy="671665"/>
      </dsp:txXfrm>
    </dsp:sp>
    <dsp:sp modelId="{6A173B0B-B10F-4977-92DE-4D8E418EC5AF}">
      <dsp:nvSpPr>
        <dsp:cNvPr id="0" name=""/>
        <dsp:cNvSpPr/>
      </dsp:nvSpPr>
      <dsp:spPr>
        <a:xfrm>
          <a:off x="0" y="2"/>
          <a:ext cx="671665" cy="671665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7C9EBF-D413-4645-BD82-ED43F601EE1E}">
      <dsp:nvSpPr>
        <dsp:cNvPr id="0" name=""/>
        <dsp:cNvSpPr/>
      </dsp:nvSpPr>
      <dsp:spPr>
        <a:xfrm rot="10800000">
          <a:off x="144019" y="876202"/>
          <a:ext cx="6840753" cy="671665"/>
        </a:xfrm>
        <a:prstGeom prst="homePlate">
          <a:avLst/>
        </a:prstGeom>
        <a:gradFill rotWithShape="0">
          <a:gsLst>
            <a:gs pos="0">
              <a:schemeClr val="accent3">
                <a:hueOff val="2250053"/>
                <a:satOff val="-3376"/>
                <a:lumOff val="-549"/>
                <a:alphaOff val="0"/>
                <a:shade val="51000"/>
                <a:satMod val="130000"/>
              </a:schemeClr>
            </a:gs>
            <a:gs pos="80000">
              <a:schemeClr val="accent3">
                <a:hueOff val="2250053"/>
                <a:satOff val="-3376"/>
                <a:lumOff val="-549"/>
                <a:alphaOff val="0"/>
                <a:shade val="93000"/>
                <a:satMod val="130000"/>
              </a:schemeClr>
            </a:gs>
            <a:gs pos="100000">
              <a:schemeClr val="accent3">
                <a:hueOff val="2250053"/>
                <a:satOff val="-3376"/>
                <a:lumOff val="-5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6186" tIns="68580" rIns="128016" bIns="68580" numCol="1" spcCol="1270" anchor="ctr" anchorCtr="0">
          <a:noAutofit/>
        </a:bodyPr>
        <a:lstStyle/>
        <a:p>
          <a:pPr marL="0" lvl="0" indent="174625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華康新特明體" pitchFamily="49" charset="-120"/>
              <a:ea typeface="華康新特明體" pitchFamily="49" charset="-120"/>
            </a:rPr>
            <a:t>(2)</a:t>
          </a:r>
          <a:r>
            <a:rPr lang="zh-TW" sz="1800" kern="1200" dirty="0">
              <a:latin typeface="華康新特明體" pitchFamily="49" charset="-120"/>
              <a:ea typeface="華康新特明體" pitchFamily="49" charset="-120"/>
            </a:rPr>
            <a:t>協助學生運用生涯發展與規劃理論於實務工作</a:t>
          </a:r>
        </a:p>
      </dsp:txBody>
      <dsp:txXfrm rot="10800000">
        <a:off x="311935" y="876202"/>
        <a:ext cx="6672837" cy="671665"/>
      </dsp:txXfrm>
    </dsp:sp>
    <dsp:sp modelId="{EECEDF35-11A6-4616-A97D-7137577DE659}">
      <dsp:nvSpPr>
        <dsp:cNvPr id="0" name=""/>
        <dsp:cNvSpPr/>
      </dsp:nvSpPr>
      <dsp:spPr>
        <a:xfrm>
          <a:off x="0" y="872165"/>
          <a:ext cx="671665" cy="671665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DFD20A-4F01-4400-962D-2C6C713D0A4E}">
      <dsp:nvSpPr>
        <dsp:cNvPr id="0" name=""/>
        <dsp:cNvSpPr/>
      </dsp:nvSpPr>
      <dsp:spPr>
        <a:xfrm rot="10800000">
          <a:off x="144019" y="1748365"/>
          <a:ext cx="6840753" cy="671665"/>
        </a:xfrm>
        <a:prstGeom prst="homePlate">
          <a:avLst/>
        </a:prstGeom>
        <a:gradFill rotWithShape="0">
          <a:gsLst>
            <a:gs pos="0">
              <a:schemeClr val="accent3">
                <a:hueOff val="4500106"/>
                <a:satOff val="-6752"/>
                <a:lumOff val="-1098"/>
                <a:alphaOff val="0"/>
                <a:shade val="51000"/>
                <a:satMod val="130000"/>
              </a:schemeClr>
            </a:gs>
            <a:gs pos="80000">
              <a:schemeClr val="accent3">
                <a:hueOff val="4500106"/>
                <a:satOff val="-6752"/>
                <a:lumOff val="-1098"/>
                <a:alphaOff val="0"/>
                <a:shade val="93000"/>
                <a:satMod val="130000"/>
              </a:schemeClr>
            </a:gs>
            <a:gs pos="100000">
              <a:schemeClr val="accent3">
                <a:hueOff val="4500106"/>
                <a:satOff val="-6752"/>
                <a:lumOff val="-109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6186" tIns="68580" rIns="128016" bIns="68580" numCol="1" spcCol="1270" anchor="ctr" anchorCtr="0">
          <a:noAutofit/>
        </a:bodyPr>
        <a:lstStyle/>
        <a:p>
          <a:pPr marL="0" lvl="0" indent="174625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華康新特明體" pitchFamily="49" charset="-120"/>
              <a:ea typeface="華康新特明體" pitchFamily="49" charset="-120"/>
            </a:rPr>
            <a:t>(3)</a:t>
          </a:r>
          <a:r>
            <a:rPr lang="zh-TW" sz="1800" kern="1200" dirty="0">
              <a:latin typeface="華康新特明體" pitchFamily="49" charset="-120"/>
              <a:ea typeface="華康新特明體" pitchFamily="49" charset="-120"/>
            </a:rPr>
            <a:t>培養學生具備實踐生涯發展與規劃的各項知能</a:t>
          </a:r>
        </a:p>
      </dsp:txBody>
      <dsp:txXfrm rot="10800000">
        <a:off x="311935" y="1748365"/>
        <a:ext cx="6672837" cy="671665"/>
      </dsp:txXfrm>
    </dsp:sp>
    <dsp:sp modelId="{9D775121-BC15-479B-9C24-879EC71BC1B5}">
      <dsp:nvSpPr>
        <dsp:cNvPr id="0" name=""/>
        <dsp:cNvSpPr/>
      </dsp:nvSpPr>
      <dsp:spPr>
        <a:xfrm>
          <a:off x="0" y="1744328"/>
          <a:ext cx="671665" cy="671665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BDFC0F-EEDA-4FCE-80D4-8B1432A55692}">
      <dsp:nvSpPr>
        <dsp:cNvPr id="0" name=""/>
        <dsp:cNvSpPr/>
      </dsp:nvSpPr>
      <dsp:spPr>
        <a:xfrm rot="10800000">
          <a:off x="144019" y="2620528"/>
          <a:ext cx="6840753" cy="671665"/>
        </a:xfrm>
        <a:prstGeom prst="homePlate">
          <a:avLst/>
        </a:prstGeom>
        <a:gradFill rotWithShape="0">
          <a:gsLst>
            <a:gs pos="0">
              <a:schemeClr val="accent3">
                <a:hueOff val="6750158"/>
                <a:satOff val="-10128"/>
                <a:lumOff val="-1647"/>
                <a:alphaOff val="0"/>
                <a:shade val="51000"/>
                <a:satMod val="130000"/>
              </a:schemeClr>
            </a:gs>
            <a:gs pos="80000">
              <a:schemeClr val="accent3">
                <a:hueOff val="6750158"/>
                <a:satOff val="-10128"/>
                <a:lumOff val="-1647"/>
                <a:alphaOff val="0"/>
                <a:shade val="93000"/>
                <a:satMod val="130000"/>
              </a:schemeClr>
            </a:gs>
            <a:gs pos="100000">
              <a:schemeClr val="accent3">
                <a:hueOff val="6750158"/>
                <a:satOff val="-10128"/>
                <a:lumOff val="-16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6186" tIns="68580" rIns="128016" bIns="68580" numCol="1" spcCol="1270" anchor="ctr" anchorCtr="0">
          <a:noAutofit/>
        </a:bodyPr>
        <a:lstStyle/>
        <a:p>
          <a:pPr marL="0" lvl="0" indent="174625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華康新特明體" pitchFamily="49" charset="-120"/>
              <a:ea typeface="華康新特明體" pitchFamily="49" charset="-120"/>
            </a:rPr>
            <a:t>(4)</a:t>
          </a:r>
          <a:r>
            <a:rPr lang="zh-TW" sz="1800" kern="1200" dirty="0">
              <a:latin typeface="華康新特明體" pitchFamily="49" charset="-120"/>
              <a:ea typeface="華康新特明體" pitchFamily="49" charset="-120"/>
            </a:rPr>
            <a:t>幫助學生建立正確生涯目標發展適宜生涯藍圖</a:t>
          </a:r>
        </a:p>
      </dsp:txBody>
      <dsp:txXfrm rot="10800000">
        <a:off x="311935" y="2620528"/>
        <a:ext cx="6672837" cy="671665"/>
      </dsp:txXfrm>
    </dsp:sp>
    <dsp:sp modelId="{1C71F621-CDF6-4C80-B5B2-F6C00C24660B}">
      <dsp:nvSpPr>
        <dsp:cNvPr id="0" name=""/>
        <dsp:cNvSpPr/>
      </dsp:nvSpPr>
      <dsp:spPr>
        <a:xfrm>
          <a:off x="0" y="2616491"/>
          <a:ext cx="671665" cy="671665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6BE783-486B-4F1C-AFE1-0B3C5269965E}">
      <dsp:nvSpPr>
        <dsp:cNvPr id="0" name=""/>
        <dsp:cNvSpPr/>
      </dsp:nvSpPr>
      <dsp:spPr>
        <a:xfrm rot="10800000">
          <a:off x="144019" y="3492691"/>
          <a:ext cx="6840753" cy="671665"/>
        </a:xfrm>
        <a:prstGeom prst="homePlate">
          <a:avLst/>
        </a:prstGeom>
        <a:gradFill rotWithShape="0">
          <a:gsLst>
            <a:gs pos="0">
              <a:schemeClr val="accent3">
                <a:hueOff val="9000211"/>
                <a:satOff val="-13504"/>
                <a:lumOff val="-2196"/>
                <a:alphaOff val="0"/>
                <a:shade val="51000"/>
                <a:satMod val="130000"/>
              </a:schemeClr>
            </a:gs>
            <a:gs pos="80000">
              <a:schemeClr val="accent3">
                <a:hueOff val="9000211"/>
                <a:satOff val="-13504"/>
                <a:lumOff val="-2196"/>
                <a:alphaOff val="0"/>
                <a:shade val="93000"/>
                <a:satMod val="130000"/>
              </a:schemeClr>
            </a:gs>
            <a:gs pos="100000">
              <a:schemeClr val="accent3">
                <a:hueOff val="9000211"/>
                <a:satOff val="-13504"/>
                <a:lumOff val="-219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6186" tIns="68580" rIns="128016" bIns="68580" numCol="1" spcCol="1270" anchor="ctr" anchorCtr="0">
          <a:noAutofit/>
        </a:bodyPr>
        <a:lstStyle/>
        <a:p>
          <a:pPr marL="0" lvl="0" indent="174625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華康新特明體" pitchFamily="49" charset="-120"/>
              <a:ea typeface="華康新特明體" pitchFamily="49" charset="-120"/>
            </a:rPr>
            <a:t>(5)</a:t>
          </a:r>
          <a:r>
            <a:rPr lang="zh-TW" sz="1800" kern="1200" dirty="0">
              <a:latin typeface="華康新特明體" pitchFamily="49" charset="-120"/>
              <a:ea typeface="華康新特明體" pitchFamily="49" charset="-120"/>
            </a:rPr>
            <a:t>引導學生能運用所學幫助他人做適當生涯規劃</a:t>
          </a:r>
        </a:p>
      </dsp:txBody>
      <dsp:txXfrm rot="10800000">
        <a:off x="311935" y="3492691"/>
        <a:ext cx="6672837" cy="671665"/>
      </dsp:txXfrm>
    </dsp:sp>
    <dsp:sp modelId="{DFC4D060-3E8F-421D-A099-6FD30F20273C}">
      <dsp:nvSpPr>
        <dsp:cNvPr id="0" name=""/>
        <dsp:cNvSpPr/>
      </dsp:nvSpPr>
      <dsp:spPr>
        <a:xfrm>
          <a:off x="0" y="3488655"/>
          <a:ext cx="671665" cy="671665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38A184-E9AB-4574-BD41-F9EC76388D1F}">
      <dsp:nvSpPr>
        <dsp:cNvPr id="0" name=""/>
        <dsp:cNvSpPr/>
      </dsp:nvSpPr>
      <dsp:spPr>
        <a:xfrm rot="10800000">
          <a:off x="144019" y="4364854"/>
          <a:ext cx="6840753" cy="671665"/>
        </a:xfrm>
        <a:prstGeom prst="homePlate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6186" tIns="68580" rIns="128016" bIns="68580" numCol="1" spcCol="1270" anchor="ctr" anchorCtr="0">
          <a:noAutofit/>
        </a:bodyPr>
        <a:lstStyle/>
        <a:p>
          <a:pPr marL="0" lvl="0" indent="174625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華康新特明體" pitchFamily="49" charset="-120"/>
              <a:ea typeface="華康新特明體" pitchFamily="49" charset="-120"/>
            </a:rPr>
            <a:t>(6)</a:t>
          </a:r>
          <a:r>
            <a:rPr lang="zh-TW" sz="1800" kern="1200" dirty="0">
              <a:latin typeface="華康新特明體" pitchFamily="49" charset="-120"/>
              <a:ea typeface="華康新特明體" pitchFamily="49" charset="-120"/>
            </a:rPr>
            <a:t>培養學生面對生涯發展中可能遭遇的困境並找出因應之道</a:t>
          </a:r>
          <a:endParaRPr lang="zh-TW" altLang="en-US" sz="1800" kern="1200" dirty="0">
            <a:latin typeface="華康新特明體" pitchFamily="49" charset="-120"/>
            <a:ea typeface="華康新特明體" pitchFamily="49" charset="-120"/>
          </a:endParaRPr>
        </a:p>
      </dsp:txBody>
      <dsp:txXfrm rot="10800000">
        <a:off x="311935" y="4364854"/>
        <a:ext cx="6672837" cy="671665"/>
      </dsp:txXfrm>
    </dsp:sp>
    <dsp:sp modelId="{B060A5A2-9D1C-414D-8A31-B9620965AB4D}">
      <dsp:nvSpPr>
        <dsp:cNvPr id="0" name=""/>
        <dsp:cNvSpPr/>
      </dsp:nvSpPr>
      <dsp:spPr>
        <a:xfrm>
          <a:off x="0" y="4360818"/>
          <a:ext cx="671665" cy="671665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560E74-8224-4182-90F8-948D0A75E1D7}">
      <dsp:nvSpPr>
        <dsp:cNvPr id="0" name=""/>
        <dsp:cNvSpPr/>
      </dsp:nvSpPr>
      <dsp:spPr>
        <a:xfrm>
          <a:off x="0" y="0"/>
          <a:ext cx="7632848" cy="8261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5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課後心得與問題思考</a:t>
          </a:r>
          <a:endParaRPr lang="en-US" altLang="zh-TW" sz="1500" kern="12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2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針對課程主題進行課後心得與問題思考；</a:t>
          </a:r>
          <a:endParaRPr lang="en-US" altLang="zh-TW" sz="12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2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針對相關議題進行自我檢視</a:t>
          </a:r>
          <a:endParaRPr lang="en-US" altLang="zh-TW" sz="12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609188" y="0"/>
        <a:ext cx="6023659" cy="826193"/>
      </dsp:txXfrm>
    </dsp:sp>
    <dsp:sp modelId="{86F52038-17B3-4485-8BB0-C88BC73A1F95}">
      <dsp:nvSpPr>
        <dsp:cNvPr id="0" name=""/>
        <dsp:cNvSpPr/>
      </dsp:nvSpPr>
      <dsp:spPr>
        <a:xfrm>
          <a:off x="82619" y="82619"/>
          <a:ext cx="1526569" cy="66095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AB65BF6-663F-4A2C-BD58-A2C854C39316}">
      <dsp:nvSpPr>
        <dsp:cNvPr id="0" name=""/>
        <dsp:cNvSpPr/>
      </dsp:nvSpPr>
      <dsp:spPr>
        <a:xfrm>
          <a:off x="0" y="908812"/>
          <a:ext cx="7632848" cy="8261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5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閱讀書籍心得</a:t>
          </a:r>
          <a:endParaRPr lang="en-US" altLang="zh-TW" sz="1500" kern="12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2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由導讀與延伸書籍中任選一本書閱讀，並撰寫書籍心得。</a:t>
          </a:r>
          <a:endParaRPr lang="en-US" altLang="zh-TW" sz="12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609188" y="908812"/>
        <a:ext cx="6023659" cy="826193"/>
      </dsp:txXfrm>
    </dsp:sp>
    <dsp:sp modelId="{4DCF8020-1F62-4F1E-860C-9F777D640C33}">
      <dsp:nvSpPr>
        <dsp:cNvPr id="0" name=""/>
        <dsp:cNvSpPr/>
      </dsp:nvSpPr>
      <dsp:spPr>
        <a:xfrm>
          <a:off x="82619" y="991432"/>
          <a:ext cx="1526569" cy="66095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E7011E1-B460-4FA2-A1FF-FACFDA80E857}">
      <dsp:nvSpPr>
        <dsp:cNvPr id="0" name=""/>
        <dsp:cNvSpPr/>
      </dsp:nvSpPr>
      <dsp:spPr>
        <a:xfrm>
          <a:off x="0" y="1817625"/>
          <a:ext cx="7632848" cy="8261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5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影片心得</a:t>
          </a:r>
          <a:endParaRPr lang="en-US" altLang="zh-TW" sz="1500" kern="12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2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針對課堂播放教學影片，進行心得書寫並回答相關問題。</a:t>
          </a:r>
          <a:endParaRPr lang="en-US" altLang="zh-TW" sz="12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609188" y="1817625"/>
        <a:ext cx="6023659" cy="826193"/>
      </dsp:txXfrm>
    </dsp:sp>
    <dsp:sp modelId="{4E420498-9691-4EF7-A9DF-6AD00885B47F}">
      <dsp:nvSpPr>
        <dsp:cNvPr id="0" name=""/>
        <dsp:cNvSpPr/>
      </dsp:nvSpPr>
      <dsp:spPr>
        <a:xfrm>
          <a:off x="82619" y="1900244"/>
          <a:ext cx="1526569" cy="66095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014D17B-EB6E-4D96-9CBB-CBB570C74BB8}">
      <dsp:nvSpPr>
        <dsp:cNvPr id="0" name=""/>
        <dsp:cNvSpPr/>
      </dsp:nvSpPr>
      <dsp:spPr>
        <a:xfrm>
          <a:off x="0" y="2726438"/>
          <a:ext cx="7632848" cy="8261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180975" lvl="0" indent="-180975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500" kern="1200" dirty="0">
              <a:solidFill>
                <a:schemeClr val="tx1"/>
              </a:solidFill>
              <a:latin typeface="DFPNMingXBold-B5" panose="02020900000000000000" pitchFamily="18" charset="-120"/>
              <a:ea typeface="DFPNMingXBold-B5" panose="02020900000000000000" pitchFamily="18" charset="-120"/>
            </a:rPr>
            <a:t>生涯路徑繪製</a:t>
          </a:r>
        </a:p>
        <a:p>
          <a:pPr marL="180975" lvl="1" indent="-180975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200" kern="12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rPr>
            <a:t>繪製並說明有意從事職業的生涯路徑。</a:t>
          </a:r>
        </a:p>
      </dsp:txBody>
      <dsp:txXfrm>
        <a:off x="1609188" y="2726438"/>
        <a:ext cx="6023659" cy="826193"/>
      </dsp:txXfrm>
    </dsp:sp>
    <dsp:sp modelId="{4942C5D7-155C-4548-8858-F8C2C8EF0739}">
      <dsp:nvSpPr>
        <dsp:cNvPr id="0" name=""/>
        <dsp:cNvSpPr/>
      </dsp:nvSpPr>
      <dsp:spPr>
        <a:xfrm>
          <a:off x="82619" y="2809057"/>
          <a:ext cx="1526569" cy="66095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rcRect/>
          <a:stretch>
            <a:fillRect l="-3000" r="-3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2A7A9E3-B5B5-495E-8CFF-C5DEB6A75C59}">
      <dsp:nvSpPr>
        <dsp:cNvPr id="0" name=""/>
        <dsp:cNvSpPr/>
      </dsp:nvSpPr>
      <dsp:spPr>
        <a:xfrm>
          <a:off x="0" y="3600401"/>
          <a:ext cx="7632848" cy="8261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180975" lvl="0" indent="-180975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500" kern="1200" dirty="0">
              <a:solidFill>
                <a:schemeClr val="tx1"/>
              </a:solidFill>
              <a:latin typeface="DFPNMingXBold-B5" panose="02020900000000000000" pitchFamily="18" charset="-120"/>
              <a:ea typeface="DFPNMingXBold-B5" panose="02020900000000000000" pitchFamily="18" charset="-120"/>
            </a:rPr>
            <a:t>課堂即席演練</a:t>
          </a:r>
        </a:p>
        <a:p>
          <a:pPr marL="180975" lvl="1" indent="-180975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200" kern="12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rPr>
            <a:t>配合課程主題，進行與生涯相關學習單的撰寫。</a:t>
          </a:r>
        </a:p>
      </dsp:txBody>
      <dsp:txXfrm>
        <a:off x="1609188" y="3600401"/>
        <a:ext cx="6023659" cy="826193"/>
      </dsp:txXfrm>
    </dsp:sp>
    <dsp:sp modelId="{B5D4BD2C-CB5C-41A4-BCA8-F318A5C81DE3}">
      <dsp:nvSpPr>
        <dsp:cNvPr id="0" name=""/>
        <dsp:cNvSpPr/>
      </dsp:nvSpPr>
      <dsp:spPr>
        <a:xfrm>
          <a:off x="82619" y="3717870"/>
          <a:ext cx="1526569" cy="66095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A1D502-8FB2-4787-ACA5-4C519BB46474}">
      <dsp:nvSpPr>
        <dsp:cNvPr id="0" name=""/>
        <dsp:cNvSpPr/>
      </dsp:nvSpPr>
      <dsp:spPr>
        <a:xfrm>
          <a:off x="0" y="0"/>
          <a:ext cx="8352928" cy="15121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無誠勿試</a:t>
          </a:r>
        </a:p>
        <a:p>
          <a:pPr marL="180975" lvl="1" indent="-180975" algn="l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zh-TW" altLang="en-US" sz="1500" kern="1200" dirty="0">
              <a:latin typeface="標楷體" pitchFamily="65" charset="-120"/>
              <a:ea typeface="標楷體" pitchFamily="65" charset="-120"/>
            </a:rPr>
            <a:t>修習本課程者毋須具備基礎，惟請積極主動參與學習活動，時刻保持問題意識。與本課程相關問題或建議，歡迎隨時與老師連繫溝通。</a:t>
          </a:r>
          <a:endParaRPr lang="zh-TW" altLang="en-US" sz="1500" kern="1200" dirty="0"/>
        </a:p>
        <a:p>
          <a:pPr marL="180975" lvl="1" indent="-180975" algn="l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zh-TW" altLang="en-US" sz="1500" kern="1200" dirty="0">
              <a:latin typeface="標楷體" pitchFamily="65" charset="-120"/>
              <a:ea typeface="標楷體" pitchFamily="65" charset="-120"/>
            </a:rPr>
            <a:t>另</a:t>
          </a:r>
          <a:r>
            <a:rPr lang="zh-TW" altLang="en-US" sz="1500" b="1" u="sng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將本課程視為「營養學分」或「延畢留校」勿試以免重修</a:t>
          </a:r>
          <a:r>
            <a:rPr lang="zh-TW" altLang="en-US" sz="1500" kern="1200" dirty="0">
              <a:latin typeface="標楷體" pitchFamily="65" charset="-120"/>
              <a:ea typeface="標楷體" pitchFamily="65" charset="-120"/>
            </a:rPr>
            <a:t>。</a:t>
          </a:r>
          <a:endParaRPr lang="zh-TW" altLang="en-US" sz="1500" kern="1200" dirty="0"/>
        </a:p>
      </dsp:txBody>
      <dsp:txXfrm>
        <a:off x="1821802" y="0"/>
        <a:ext cx="6531125" cy="1512168"/>
      </dsp:txXfrm>
    </dsp:sp>
    <dsp:sp modelId="{49A6DD05-7185-4FF5-9C12-20FF5DCC1CB1}">
      <dsp:nvSpPr>
        <dsp:cNvPr id="0" name=""/>
        <dsp:cNvSpPr/>
      </dsp:nvSpPr>
      <dsp:spPr>
        <a:xfrm>
          <a:off x="308293" y="151216"/>
          <a:ext cx="1356431" cy="120973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F04321-43A7-4DEB-82CE-A000B9E60625}">
      <dsp:nvSpPr>
        <dsp:cNvPr id="0" name=""/>
        <dsp:cNvSpPr/>
      </dsp:nvSpPr>
      <dsp:spPr>
        <a:xfrm>
          <a:off x="0" y="0"/>
          <a:ext cx="8424936" cy="20882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80975" lvl="0" indent="-180975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學習紀律</a:t>
          </a:r>
          <a:endParaRPr lang="zh-TW" altLang="en-US" sz="1800" kern="1200" dirty="0">
            <a:solidFill>
              <a:schemeClr val="tx1"/>
            </a:solidFill>
          </a:endParaRPr>
        </a:p>
        <a:p>
          <a:pPr marL="177800" lvl="1" indent="-177800" algn="l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zh-TW" altLang="en-US" sz="1500" b="1" u="sng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每週上課前請先閱讀相關資料，並請攜帶教科書或講義</a:t>
          </a:r>
          <a:r>
            <a:rPr lang="zh-TW" altLang="en-US" sz="1500" kern="1200" dirty="0">
              <a:latin typeface="標楷體" pitchFamily="65" charset="-120"/>
              <a:ea typeface="標楷體" pitchFamily="65" charset="-120"/>
            </a:rPr>
            <a:t>，嚴禁空手入教室進行人工錄音或錄影。</a:t>
          </a:r>
        </a:p>
        <a:p>
          <a:pPr marL="177800" lvl="1" indent="-177800" algn="l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zh-TW" altLang="en-US" sz="1500" b="1" u="sng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課程中請勿進行與本課程非相關之活動</a:t>
          </a:r>
          <a:r>
            <a:rPr lang="en-US" altLang="zh-TW" sz="1500" kern="1200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500" kern="1200" dirty="0">
              <a:latin typeface="標楷體" pitchFamily="65" charset="-120"/>
              <a:ea typeface="標楷體" pitchFamily="65" charset="-120"/>
            </a:rPr>
            <a:t>睡覺、滑手機、飲食、談話、看非本科目資料、精神委靡不振</a:t>
          </a:r>
          <a:r>
            <a:rPr lang="en-US" altLang="zh-TW" sz="1500" kern="1200" dirty="0">
              <a:latin typeface="標楷體" pitchFamily="65" charset="-120"/>
              <a:ea typeface="標楷體" pitchFamily="65" charset="-120"/>
            </a:rPr>
            <a:t>…)</a:t>
          </a:r>
          <a:endParaRPr lang="zh-TW" altLang="en-US" sz="1500" kern="1200" dirty="0">
            <a:latin typeface="標楷體" pitchFamily="65" charset="-120"/>
            <a:ea typeface="標楷體" pitchFamily="65" charset="-120"/>
          </a:endParaRPr>
        </a:p>
        <a:p>
          <a:pPr marL="177800" lvl="1" indent="-177800" algn="l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zh-TW" altLang="en-US" sz="1500" kern="1200" dirty="0">
              <a:latin typeface="標楷體" pitchFamily="65" charset="-120"/>
              <a:ea typeface="標楷體" pitchFamily="65" charset="-120"/>
            </a:rPr>
            <a:t>著整齊服飾</a:t>
          </a:r>
          <a:r>
            <a:rPr lang="zh-TW" altLang="en-US" sz="1500" b="1" u="sng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禁穿拖鞋出席學習活動</a:t>
          </a:r>
          <a:r>
            <a:rPr lang="zh-TW" altLang="en-US" sz="1500" kern="1200" dirty="0">
              <a:latin typeface="標楷體" pitchFamily="65" charset="-120"/>
              <a:ea typeface="標楷體" pitchFamily="65" charset="-120"/>
            </a:rPr>
            <a:t>。違反規定者扣課堂表現總分</a:t>
          </a:r>
          <a:r>
            <a:rPr lang="en-US" altLang="zh-TW" sz="1500" kern="1200" dirty="0">
              <a:latin typeface="標楷體" pitchFamily="65" charset="-120"/>
              <a:ea typeface="標楷體" pitchFamily="65" charset="-120"/>
            </a:rPr>
            <a:t>20</a:t>
          </a:r>
          <a:r>
            <a:rPr lang="zh-TW" altLang="en-US" sz="1500" kern="1200" dirty="0">
              <a:latin typeface="標楷體" pitchFamily="65" charset="-120"/>
              <a:ea typeface="標楷體" pitchFamily="65" charset="-120"/>
            </a:rPr>
            <a:t>分。</a:t>
          </a:r>
        </a:p>
      </dsp:txBody>
      <dsp:txXfrm>
        <a:off x="1893810" y="0"/>
        <a:ext cx="6531125" cy="2088232"/>
      </dsp:txXfrm>
    </dsp:sp>
    <dsp:sp modelId="{067456E9-5CD7-4518-A77D-B804942A23B1}">
      <dsp:nvSpPr>
        <dsp:cNvPr id="0" name=""/>
        <dsp:cNvSpPr/>
      </dsp:nvSpPr>
      <dsp:spPr>
        <a:xfrm>
          <a:off x="275338" y="404173"/>
          <a:ext cx="1551957" cy="127988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350D3A-E6F9-4456-9DD8-EED80C502042}">
      <dsp:nvSpPr>
        <dsp:cNvPr id="0" name=""/>
        <dsp:cNvSpPr/>
      </dsp:nvSpPr>
      <dsp:spPr>
        <a:xfrm>
          <a:off x="0" y="0"/>
          <a:ext cx="8424936" cy="18722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作業繳交規定</a:t>
          </a:r>
        </a:p>
        <a:p>
          <a:pPr marL="180975" lvl="1" indent="-180975" algn="l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15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相關作業請按時繳交，手寫或電腦繕寫皆可。未到課者自行至教學平台觀看是否有作業要繳交不再另行通知</a:t>
          </a:r>
        </a:p>
        <a:p>
          <a:pPr marL="180975" lvl="1" indent="-180975" algn="l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15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遲交一週扣</a:t>
          </a:r>
          <a:r>
            <a:rPr lang="en-US" altLang="zh-TW" sz="15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10</a:t>
          </a:r>
          <a:r>
            <a:rPr lang="zh-TW" altLang="en-US" sz="15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分，至多延遲兩週，未繳交者以零分計算。另，所繳交作業過於敷衍，以零分計或退回重寫。</a:t>
          </a:r>
        </a:p>
      </dsp:txBody>
      <dsp:txXfrm>
        <a:off x="1872208" y="0"/>
        <a:ext cx="6552728" cy="1872208"/>
      </dsp:txXfrm>
    </dsp:sp>
    <dsp:sp modelId="{CD3F3E6E-8FCF-43E5-8E96-0EFD4CE3C40B}">
      <dsp:nvSpPr>
        <dsp:cNvPr id="0" name=""/>
        <dsp:cNvSpPr/>
      </dsp:nvSpPr>
      <dsp:spPr>
        <a:xfrm>
          <a:off x="345651" y="187220"/>
          <a:ext cx="1368125" cy="149776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DD99E3-E662-4240-B164-407F4313337E}">
      <dsp:nvSpPr>
        <dsp:cNvPr id="0" name=""/>
        <dsp:cNvSpPr/>
      </dsp:nvSpPr>
      <dsp:spPr>
        <a:xfrm>
          <a:off x="0" y="0"/>
          <a:ext cx="1494831" cy="49685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kern="1200" dirty="0">
              <a:latin typeface="華康新特明體" pitchFamily="49" charset="-120"/>
              <a:ea typeface="華康新特明體" pitchFamily="49" charset="-120"/>
            </a:rPr>
            <a:t>生涯發展概說</a:t>
          </a:r>
        </a:p>
      </dsp:txBody>
      <dsp:txXfrm>
        <a:off x="0" y="1987420"/>
        <a:ext cx="1494831" cy="1987420"/>
      </dsp:txXfrm>
    </dsp:sp>
    <dsp:sp modelId="{3A0AC4A1-BA94-40D1-8E9D-889188DAE9EC}">
      <dsp:nvSpPr>
        <dsp:cNvPr id="0" name=""/>
        <dsp:cNvSpPr/>
      </dsp:nvSpPr>
      <dsp:spPr>
        <a:xfrm>
          <a:off x="44844" y="298113"/>
          <a:ext cx="1405141" cy="1654527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E4E57E4-070D-40D0-BC21-286DA9CDE97D}">
      <dsp:nvSpPr>
        <dsp:cNvPr id="0" name=""/>
        <dsp:cNvSpPr/>
      </dsp:nvSpPr>
      <dsp:spPr>
        <a:xfrm>
          <a:off x="1539676" y="0"/>
          <a:ext cx="1494831" cy="49685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shade val="51000"/>
                <a:satMod val="130000"/>
              </a:schemeClr>
            </a:gs>
            <a:gs pos="80000">
              <a:schemeClr val="accent2">
                <a:hueOff val="1170380"/>
                <a:satOff val="-1460"/>
                <a:lumOff val="343"/>
                <a:alphaOff val="0"/>
                <a:shade val="93000"/>
                <a:satMod val="130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kern="1200" dirty="0">
              <a:latin typeface="華康新特明體" pitchFamily="49" charset="-120"/>
              <a:ea typeface="華康新特明體" pitchFamily="49" charset="-120"/>
            </a:rPr>
            <a:t>生涯相關理論</a:t>
          </a:r>
        </a:p>
      </dsp:txBody>
      <dsp:txXfrm>
        <a:off x="1539676" y="1987420"/>
        <a:ext cx="1494831" cy="1987420"/>
      </dsp:txXfrm>
    </dsp:sp>
    <dsp:sp modelId="{CAD5DBAF-20F9-46CA-82C2-7F96085A448C}">
      <dsp:nvSpPr>
        <dsp:cNvPr id="0" name=""/>
        <dsp:cNvSpPr/>
      </dsp:nvSpPr>
      <dsp:spPr>
        <a:xfrm>
          <a:off x="1584521" y="298113"/>
          <a:ext cx="1405141" cy="1654527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37000" r="-37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943A455-DB68-4AAF-A24C-59AE06F8AE93}">
      <dsp:nvSpPr>
        <dsp:cNvPr id="0" name=""/>
        <dsp:cNvSpPr/>
      </dsp:nvSpPr>
      <dsp:spPr>
        <a:xfrm>
          <a:off x="3079352" y="0"/>
          <a:ext cx="1494831" cy="49685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kern="1200" dirty="0">
              <a:latin typeface="華康新特明體" pitchFamily="49" charset="-120"/>
              <a:ea typeface="華康新特明體" pitchFamily="49" charset="-120"/>
            </a:rPr>
            <a:t>生涯規劃知能</a:t>
          </a:r>
        </a:p>
      </dsp:txBody>
      <dsp:txXfrm>
        <a:off x="3079352" y="1987420"/>
        <a:ext cx="1494831" cy="1987420"/>
      </dsp:txXfrm>
    </dsp:sp>
    <dsp:sp modelId="{CBC8E7C9-DC97-4084-B5DD-1D541F13EA8D}">
      <dsp:nvSpPr>
        <dsp:cNvPr id="0" name=""/>
        <dsp:cNvSpPr/>
      </dsp:nvSpPr>
      <dsp:spPr>
        <a:xfrm>
          <a:off x="3124197" y="298113"/>
          <a:ext cx="1405141" cy="1654527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 l="-9000" r="-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19E0803-7266-4315-B3B3-29485805A32B}">
      <dsp:nvSpPr>
        <dsp:cNvPr id="0" name=""/>
        <dsp:cNvSpPr/>
      </dsp:nvSpPr>
      <dsp:spPr>
        <a:xfrm>
          <a:off x="4619028" y="0"/>
          <a:ext cx="1494831" cy="49685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shade val="51000"/>
                <a:satMod val="130000"/>
              </a:schemeClr>
            </a:gs>
            <a:gs pos="80000">
              <a:schemeClr val="accent2">
                <a:hueOff val="3511139"/>
                <a:satOff val="-4379"/>
                <a:lumOff val="1030"/>
                <a:alphaOff val="0"/>
                <a:shade val="93000"/>
                <a:satMod val="130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kern="1200" dirty="0">
              <a:latin typeface="華康新特明體" pitchFamily="49" charset="-120"/>
              <a:ea typeface="華康新特明體" pitchFamily="49" charset="-120"/>
            </a:rPr>
            <a:t>生涯自我探索</a:t>
          </a:r>
        </a:p>
      </dsp:txBody>
      <dsp:txXfrm>
        <a:off x="4619028" y="1987420"/>
        <a:ext cx="1494831" cy="1987420"/>
      </dsp:txXfrm>
    </dsp:sp>
    <dsp:sp modelId="{EA5C6DA9-E389-47D8-A949-AF97A1E89060}">
      <dsp:nvSpPr>
        <dsp:cNvPr id="0" name=""/>
        <dsp:cNvSpPr/>
      </dsp:nvSpPr>
      <dsp:spPr>
        <a:xfrm>
          <a:off x="4663873" y="298113"/>
          <a:ext cx="1405141" cy="1654527"/>
        </a:xfrm>
        <a:prstGeom prst="ellipse">
          <a:avLst/>
        </a:prstGeom>
        <a:blipFill rotWithShape="1">
          <a:blip xmlns:r="http://schemas.openxmlformats.org/officeDocument/2006/relationships" r:embed="rId4"/>
          <a:srcRect/>
          <a:stretch>
            <a:fillRect l="-9000" r="-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F7337F82-62B8-4D59-AC9F-A2762DC26996}">
      <dsp:nvSpPr>
        <dsp:cNvPr id="0" name=""/>
        <dsp:cNvSpPr/>
      </dsp:nvSpPr>
      <dsp:spPr>
        <a:xfrm>
          <a:off x="6158704" y="0"/>
          <a:ext cx="1494831" cy="49685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kern="1200" dirty="0">
              <a:latin typeface="華康新特明體" pitchFamily="49" charset="-120"/>
              <a:ea typeface="華康新特明體" pitchFamily="49" charset="-120"/>
            </a:rPr>
            <a:t>生涯規劃藍圖</a:t>
          </a:r>
        </a:p>
      </dsp:txBody>
      <dsp:txXfrm>
        <a:off x="6158704" y="1987420"/>
        <a:ext cx="1494831" cy="1987420"/>
      </dsp:txXfrm>
    </dsp:sp>
    <dsp:sp modelId="{39A1903F-83EB-4AF4-81CD-DA666563D242}">
      <dsp:nvSpPr>
        <dsp:cNvPr id="0" name=""/>
        <dsp:cNvSpPr/>
      </dsp:nvSpPr>
      <dsp:spPr>
        <a:xfrm>
          <a:off x="6203549" y="298113"/>
          <a:ext cx="1405141" cy="1654527"/>
        </a:xfrm>
        <a:prstGeom prst="ellipse">
          <a:avLst/>
        </a:prstGeom>
        <a:blipFill rotWithShape="1">
          <a:blip xmlns:r="http://schemas.openxmlformats.org/officeDocument/2006/relationships" r:embed="rId5"/>
          <a:srcRect/>
          <a:stretch>
            <a:fillRect l="-9000" r="-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99701FF2-874A-4589-81AD-8340934E8638}">
      <dsp:nvSpPr>
        <dsp:cNvPr id="0" name=""/>
        <dsp:cNvSpPr/>
      </dsp:nvSpPr>
      <dsp:spPr>
        <a:xfrm>
          <a:off x="306141" y="3974841"/>
          <a:ext cx="7041253" cy="745282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9AAB29-F498-4A49-9465-F7DBECCE4BE1}">
      <dsp:nvSpPr>
        <dsp:cNvPr id="0" name=""/>
        <dsp:cNvSpPr/>
      </dsp:nvSpPr>
      <dsp:spPr>
        <a:xfrm>
          <a:off x="-5699197" y="-872376"/>
          <a:ext cx="6785312" cy="6785312"/>
        </a:xfrm>
        <a:prstGeom prst="blockArc">
          <a:avLst>
            <a:gd name="adj1" fmla="val 18900000"/>
            <a:gd name="adj2" fmla="val 2700000"/>
            <a:gd name="adj3" fmla="val 318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D52756-3941-4AE0-8EB6-12C01BE9533E}">
      <dsp:nvSpPr>
        <dsp:cNvPr id="0" name=""/>
        <dsp:cNvSpPr/>
      </dsp:nvSpPr>
      <dsp:spPr>
        <a:xfrm>
          <a:off x="404714" y="265435"/>
          <a:ext cx="7106203" cy="53067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1219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華康新特明體" pitchFamily="49" charset="-120"/>
              <a:ea typeface="華康新特明體" pitchFamily="49" charset="-120"/>
            </a:rPr>
            <a:t>(1)</a:t>
          </a:r>
          <a:r>
            <a:rPr lang="zh-TW" sz="2200" kern="1200" dirty="0">
              <a:latin typeface="華康新特明體" pitchFamily="49" charset="-120"/>
              <a:ea typeface="華康新特明體" pitchFamily="49" charset="-120"/>
            </a:rPr>
            <a:t>生涯發展與規劃實施之專業知能</a:t>
          </a:r>
          <a:endParaRPr lang="zh-TW" altLang="en-US" sz="2200" kern="1200" dirty="0">
            <a:latin typeface="華康新特明體" pitchFamily="49" charset="-120"/>
            <a:ea typeface="華康新特明體" pitchFamily="49" charset="-120"/>
          </a:endParaRPr>
        </a:p>
      </dsp:txBody>
      <dsp:txXfrm>
        <a:off x="404714" y="265435"/>
        <a:ext cx="7106203" cy="530670"/>
      </dsp:txXfrm>
    </dsp:sp>
    <dsp:sp modelId="{088C8D86-7922-4C3A-B8B2-1EC7ACED7C44}">
      <dsp:nvSpPr>
        <dsp:cNvPr id="0" name=""/>
        <dsp:cNvSpPr/>
      </dsp:nvSpPr>
      <dsp:spPr>
        <a:xfrm>
          <a:off x="73045" y="199102"/>
          <a:ext cx="663337" cy="663337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/>
          </a:stretch>
        </a:blip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6DF86E1-1090-4655-9B5C-A2EBA40DA048}">
      <dsp:nvSpPr>
        <dsp:cNvPr id="0" name=""/>
        <dsp:cNvSpPr/>
      </dsp:nvSpPr>
      <dsp:spPr>
        <a:xfrm>
          <a:off x="841227" y="1061340"/>
          <a:ext cx="6669690" cy="530670"/>
        </a:xfrm>
        <a:prstGeom prst="rect">
          <a:avLst/>
        </a:prstGeom>
        <a:gradFill rotWithShape="0">
          <a:gsLst>
            <a:gs pos="0">
              <a:schemeClr val="accent2">
                <a:hueOff val="936304"/>
                <a:satOff val="-1168"/>
                <a:lumOff val="275"/>
                <a:alphaOff val="0"/>
                <a:shade val="51000"/>
                <a:satMod val="130000"/>
              </a:schemeClr>
            </a:gs>
            <a:gs pos="80000">
              <a:schemeClr val="accent2">
                <a:hueOff val="936304"/>
                <a:satOff val="-1168"/>
                <a:lumOff val="275"/>
                <a:alphaOff val="0"/>
                <a:shade val="93000"/>
                <a:satMod val="130000"/>
              </a:schemeClr>
            </a:gs>
            <a:gs pos="100000">
              <a:schemeClr val="accent2">
                <a:hueOff val="936304"/>
                <a:satOff val="-1168"/>
                <a:lumOff val="27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1219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華康新特明體" pitchFamily="49" charset="-120"/>
              <a:ea typeface="華康新特明體" pitchFamily="49" charset="-120"/>
            </a:rPr>
            <a:t>(2)</a:t>
          </a:r>
          <a:r>
            <a:rPr lang="zh-TW" sz="2100" kern="1200" dirty="0">
              <a:latin typeface="華康新特明體" pitchFamily="49" charset="-120"/>
              <a:ea typeface="華康新特明體" pitchFamily="49" charset="-120"/>
            </a:rPr>
            <a:t>生涯發展與規劃教案設計與教學能力</a:t>
          </a:r>
        </a:p>
      </dsp:txBody>
      <dsp:txXfrm>
        <a:off x="841227" y="1061340"/>
        <a:ext cx="6669690" cy="530670"/>
      </dsp:txXfrm>
    </dsp:sp>
    <dsp:sp modelId="{C502F194-7133-4FF4-AC9A-10BD8812B068}">
      <dsp:nvSpPr>
        <dsp:cNvPr id="0" name=""/>
        <dsp:cNvSpPr/>
      </dsp:nvSpPr>
      <dsp:spPr>
        <a:xfrm>
          <a:off x="509558" y="995006"/>
          <a:ext cx="663337" cy="663337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/>
          </a:stretch>
        </a:blipFill>
        <a:ln w="9525" cap="flat" cmpd="sng" algn="ctr">
          <a:solidFill>
            <a:schemeClr val="accent2">
              <a:hueOff val="936304"/>
              <a:satOff val="-1168"/>
              <a:lumOff val="27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0A7F8C2-72BA-4F4B-A2AE-6BE8E45E2EA0}">
      <dsp:nvSpPr>
        <dsp:cNvPr id="0" name=""/>
        <dsp:cNvSpPr/>
      </dsp:nvSpPr>
      <dsp:spPr>
        <a:xfrm>
          <a:off x="1040833" y="1857244"/>
          <a:ext cx="6470084" cy="530670"/>
        </a:xfrm>
        <a:prstGeom prst="rect">
          <a:avLst/>
        </a:prstGeom>
        <a:gradFill rotWithShape="0">
          <a:gsLst>
            <a:gs pos="0">
              <a:schemeClr val="accent2">
                <a:hueOff val="1872608"/>
                <a:satOff val="-2336"/>
                <a:lumOff val="549"/>
                <a:alphaOff val="0"/>
                <a:shade val="51000"/>
                <a:satMod val="130000"/>
              </a:schemeClr>
            </a:gs>
            <a:gs pos="80000">
              <a:schemeClr val="accent2">
                <a:hueOff val="1872608"/>
                <a:satOff val="-2336"/>
                <a:lumOff val="549"/>
                <a:alphaOff val="0"/>
                <a:shade val="93000"/>
                <a:satMod val="130000"/>
              </a:schemeClr>
            </a:gs>
            <a:gs pos="100000">
              <a:schemeClr val="accent2">
                <a:hueOff val="1872608"/>
                <a:satOff val="-2336"/>
                <a:lumOff val="5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1219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華康新特明體" pitchFamily="49" charset="-120"/>
              <a:ea typeface="華康新特明體" pitchFamily="49" charset="-120"/>
            </a:rPr>
            <a:t>(3)</a:t>
          </a:r>
          <a:r>
            <a:rPr lang="zh-TW" sz="2100" kern="1200" dirty="0">
              <a:latin typeface="華康新特明體" pitchFamily="49" charset="-120"/>
              <a:ea typeface="華康新特明體" pitchFamily="49" charset="-120"/>
            </a:rPr>
            <a:t>生涯發展與規劃瓶頸檢視與反省批判思考能力</a:t>
          </a:r>
        </a:p>
      </dsp:txBody>
      <dsp:txXfrm>
        <a:off x="1040833" y="1857244"/>
        <a:ext cx="6470084" cy="530670"/>
      </dsp:txXfrm>
    </dsp:sp>
    <dsp:sp modelId="{C19F1B0C-3A13-488F-B2E6-9F08C0ABE678}">
      <dsp:nvSpPr>
        <dsp:cNvPr id="0" name=""/>
        <dsp:cNvSpPr/>
      </dsp:nvSpPr>
      <dsp:spPr>
        <a:xfrm>
          <a:off x="709164" y="1790910"/>
          <a:ext cx="663337" cy="663337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/>
          </a:stretch>
        </a:blipFill>
        <a:ln w="9525" cap="flat" cmpd="sng" algn="ctr">
          <a:solidFill>
            <a:schemeClr val="accent2">
              <a:hueOff val="1872608"/>
              <a:satOff val="-2336"/>
              <a:lumOff val="54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762BE6B-B0B2-4C29-B71F-9B340A6FFB8F}">
      <dsp:nvSpPr>
        <dsp:cNvPr id="0" name=""/>
        <dsp:cNvSpPr/>
      </dsp:nvSpPr>
      <dsp:spPr>
        <a:xfrm>
          <a:off x="1040833" y="2652645"/>
          <a:ext cx="6470084" cy="530670"/>
        </a:xfrm>
        <a:prstGeom prst="rect">
          <a:avLst/>
        </a:prstGeom>
        <a:gradFill rotWithShape="0">
          <a:gsLst>
            <a:gs pos="0">
              <a:schemeClr val="accent2">
                <a:hueOff val="2808911"/>
                <a:satOff val="-3503"/>
                <a:lumOff val="824"/>
                <a:alphaOff val="0"/>
                <a:shade val="51000"/>
                <a:satMod val="130000"/>
              </a:schemeClr>
            </a:gs>
            <a:gs pos="80000">
              <a:schemeClr val="accent2">
                <a:hueOff val="2808911"/>
                <a:satOff val="-3503"/>
                <a:lumOff val="824"/>
                <a:alphaOff val="0"/>
                <a:shade val="93000"/>
                <a:satMod val="130000"/>
              </a:schemeClr>
            </a:gs>
            <a:gs pos="100000">
              <a:schemeClr val="accent2">
                <a:hueOff val="2808911"/>
                <a:satOff val="-3503"/>
                <a:lumOff val="82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1219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華康新特明體" pitchFamily="49" charset="-120"/>
              <a:ea typeface="華康新特明體" pitchFamily="49" charset="-120"/>
            </a:rPr>
            <a:t>(4)</a:t>
          </a:r>
          <a:r>
            <a:rPr lang="zh-TW" sz="2100" kern="1200" dirty="0">
              <a:latin typeface="華康新特明體" pitchFamily="49" charset="-120"/>
              <a:ea typeface="華康新特明體" pitchFamily="49" charset="-120"/>
            </a:rPr>
            <a:t>資料搜尋與整理之科技應用能力</a:t>
          </a:r>
        </a:p>
      </dsp:txBody>
      <dsp:txXfrm>
        <a:off x="1040833" y="2652645"/>
        <a:ext cx="6470084" cy="530670"/>
      </dsp:txXfrm>
    </dsp:sp>
    <dsp:sp modelId="{F01D1F5B-5333-48BC-BED7-2DC2B079D665}">
      <dsp:nvSpPr>
        <dsp:cNvPr id="0" name=""/>
        <dsp:cNvSpPr/>
      </dsp:nvSpPr>
      <dsp:spPr>
        <a:xfrm>
          <a:off x="709164" y="2586311"/>
          <a:ext cx="663337" cy="663337"/>
        </a:xfrm>
        <a:prstGeom prst="ellipse">
          <a:avLst/>
        </a:prstGeom>
        <a:blipFill rotWithShape="0">
          <a:blip xmlns:r="http://schemas.openxmlformats.org/officeDocument/2006/relationships" r:embed="rId2"/>
          <a:srcRect/>
          <a:stretch>
            <a:fillRect t="-2000" b="-2000"/>
          </a:stretch>
        </a:blipFill>
        <a:ln w="9525" cap="flat" cmpd="sng" algn="ctr">
          <a:solidFill>
            <a:schemeClr val="accent2">
              <a:hueOff val="2808911"/>
              <a:satOff val="-3503"/>
              <a:lumOff val="82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947605E-F51C-4498-830C-0F6C0436441C}">
      <dsp:nvSpPr>
        <dsp:cNvPr id="0" name=""/>
        <dsp:cNvSpPr/>
      </dsp:nvSpPr>
      <dsp:spPr>
        <a:xfrm>
          <a:off x="841227" y="3448549"/>
          <a:ext cx="6669690" cy="530670"/>
        </a:xfrm>
        <a:prstGeom prst="rect">
          <a:avLst/>
        </a:prstGeom>
        <a:gradFill rotWithShape="0">
          <a:gsLst>
            <a:gs pos="0">
              <a:schemeClr val="accent2">
                <a:hueOff val="3745215"/>
                <a:satOff val="-4671"/>
                <a:lumOff val="1098"/>
                <a:alphaOff val="0"/>
                <a:shade val="51000"/>
                <a:satMod val="130000"/>
              </a:schemeClr>
            </a:gs>
            <a:gs pos="80000">
              <a:schemeClr val="accent2">
                <a:hueOff val="3745215"/>
                <a:satOff val="-4671"/>
                <a:lumOff val="1098"/>
                <a:alphaOff val="0"/>
                <a:shade val="93000"/>
                <a:satMod val="130000"/>
              </a:schemeClr>
            </a:gs>
            <a:gs pos="100000">
              <a:schemeClr val="accent2">
                <a:hueOff val="3745215"/>
                <a:satOff val="-4671"/>
                <a:lumOff val="109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1219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華康新特明體" pitchFamily="49" charset="-120"/>
              <a:ea typeface="華康新特明體" pitchFamily="49" charset="-120"/>
            </a:rPr>
            <a:t>(5)</a:t>
          </a:r>
          <a:r>
            <a:rPr lang="zh-TW" sz="2100" kern="1200" dirty="0">
              <a:latin typeface="華康新特明體" pitchFamily="49" charset="-120"/>
              <a:ea typeface="華康新特明體" pitchFamily="49" charset="-120"/>
            </a:rPr>
            <a:t>團體討論與報告之人際溝通能力</a:t>
          </a:r>
        </a:p>
      </dsp:txBody>
      <dsp:txXfrm>
        <a:off x="841227" y="3448549"/>
        <a:ext cx="6669690" cy="530670"/>
      </dsp:txXfrm>
    </dsp:sp>
    <dsp:sp modelId="{9E64E7F9-E094-422D-A705-23A06A1DF99F}">
      <dsp:nvSpPr>
        <dsp:cNvPr id="0" name=""/>
        <dsp:cNvSpPr/>
      </dsp:nvSpPr>
      <dsp:spPr>
        <a:xfrm>
          <a:off x="509558" y="3382215"/>
          <a:ext cx="663337" cy="663337"/>
        </a:xfrm>
        <a:prstGeom prst="ellipse">
          <a:avLst/>
        </a:prstGeom>
        <a:blipFill rotWithShape="0">
          <a:blip xmlns:r="http://schemas.openxmlformats.org/officeDocument/2006/relationships" r:embed="rId2"/>
          <a:srcRect/>
          <a:stretch>
            <a:fillRect t="-2000" b="-2000"/>
          </a:stretch>
        </a:blipFill>
        <a:ln w="9525" cap="flat" cmpd="sng" algn="ctr">
          <a:solidFill>
            <a:schemeClr val="accent2">
              <a:hueOff val="3745215"/>
              <a:satOff val="-4671"/>
              <a:lumOff val="109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8362E4D-A108-4595-9D84-4CDA036C43AC}">
      <dsp:nvSpPr>
        <dsp:cNvPr id="0" name=""/>
        <dsp:cNvSpPr/>
      </dsp:nvSpPr>
      <dsp:spPr>
        <a:xfrm>
          <a:off x="404714" y="4244453"/>
          <a:ext cx="7106203" cy="530670"/>
        </a:xfrm>
        <a:prstGeom prst="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1219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華康新特明體" pitchFamily="49" charset="-120"/>
              <a:ea typeface="華康新特明體" pitchFamily="49" charset="-120"/>
            </a:rPr>
            <a:t>(6)</a:t>
          </a:r>
          <a:r>
            <a:rPr lang="zh-TW" sz="2100" kern="1200" dirty="0">
              <a:latin typeface="華康新特明體" pitchFamily="49" charset="-120"/>
              <a:ea typeface="華康新特明體" pitchFamily="49" charset="-120"/>
            </a:rPr>
            <a:t>簡報製作與發表之口語表達能力</a:t>
          </a:r>
          <a:endParaRPr lang="zh-TW" altLang="en-US" sz="2100" kern="1200" dirty="0">
            <a:latin typeface="華康新特明體" pitchFamily="49" charset="-120"/>
            <a:ea typeface="華康新特明體" pitchFamily="49" charset="-120"/>
          </a:endParaRPr>
        </a:p>
      </dsp:txBody>
      <dsp:txXfrm>
        <a:off x="404714" y="4244453"/>
        <a:ext cx="7106203" cy="530670"/>
      </dsp:txXfrm>
    </dsp:sp>
    <dsp:sp modelId="{FFF8F7DE-648F-4F65-A4D1-E618AF2D7B8A}">
      <dsp:nvSpPr>
        <dsp:cNvPr id="0" name=""/>
        <dsp:cNvSpPr/>
      </dsp:nvSpPr>
      <dsp:spPr>
        <a:xfrm>
          <a:off x="73045" y="4178120"/>
          <a:ext cx="663337" cy="663337"/>
        </a:xfrm>
        <a:prstGeom prst="ellipse">
          <a:avLst/>
        </a:prstGeom>
        <a:blipFill rotWithShape="0">
          <a:blip xmlns:r="http://schemas.openxmlformats.org/officeDocument/2006/relationships" r:embed="rId2"/>
          <a:srcRect/>
          <a:stretch>
            <a:fillRect t="-2000" b="-2000"/>
          </a:stretch>
        </a:blip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64606-299F-4EAF-B41D-9A2BA5395549}">
      <dsp:nvSpPr>
        <dsp:cNvPr id="0" name=""/>
        <dsp:cNvSpPr/>
      </dsp:nvSpPr>
      <dsp:spPr>
        <a:xfrm>
          <a:off x="0" y="537659"/>
          <a:ext cx="1723108" cy="1187221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B6CA5D-A3A8-4576-A9B9-5CD9A6801174}">
      <dsp:nvSpPr>
        <dsp:cNvPr id="0" name=""/>
        <dsp:cNvSpPr/>
      </dsp:nvSpPr>
      <dsp:spPr>
        <a:xfrm>
          <a:off x="3620" y="1758847"/>
          <a:ext cx="1723108" cy="639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>
              <a:latin typeface="華康新特明體" pitchFamily="49" charset="-120"/>
              <a:ea typeface="華康新特明體" pitchFamily="49" charset="-120"/>
            </a:rPr>
            <a:t>課堂講授</a:t>
          </a:r>
          <a:endParaRPr lang="zh-TW" altLang="en-US" sz="1800" kern="1200" dirty="0"/>
        </a:p>
      </dsp:txBody>
      <dsp:txXfrm>
        <a:off x="3620" y="1758847"/>
        <a:ext cx="1723108" cy="639273"/>
      </dsp:txXfrm>
    </dsp:sp>
    <dsp:sp modelId="{27D4E687-E53B-45F4-BA80-D9049D9C97C9}">
      <dsp:nvSpPr>
        <dsp:cNvPr id="0" name=""/>
        <dsp:cNvSpPr/>
      </dsp:nvSpPr>
      <dsp:spPr>
        <a:xfrm>
          <a:off x="1899112" y="571625"/>
          <a:ext cx="1723108" cy="1187221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37F68F-BBFA-448D-80C7-DF40692F19E4}">
      <dsp:nvSpPr>
        <dsp:cNvPr id="0" name=""/>
        <dsp:cNvSpPr/>
      </dsp:nvSpPr>
      <dsp:spPr>
        <a:xfrm>
          <a:off x="1899112" y="1758847"/>
          <a:ext cx="1723108" cy="639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>
              <a:latin typeface="華康新特明體" pitchFamily="49" charset="-120"/>
              <a:ea typeface="華康新特明體" pitchFamily="49" charset="-120"/>
            </a:rPr>
            <a:t>媒體教學</a:t>
          </a:r>
          <a:endParaRPr lang="zh-TW" altLang="en-US" sz="1800" kern="1200" dirty="0"/>
        </a:p>
      </dsp:txBody>
      <dsp:txXfrm>
        <a:off x="1899112" y="1758847"/>
        <a:ext cx="1723108" cy="639273"/>
      </dsp:txXfrm>
    </dsp:sp>
    <dsp:sp modelId="{A78F9F9A-2641-472B-860F-F3814A2AABD7}">
      <dsp:nvSpPr>
        <dsp:cNvPr id="0" name=""/>
        <dsp:cNvSpPr/>
      </dsp:nvSpPr>
      <dsp:spPr>
        <a:xfrm>
          <a:off x="3794603" y="571625"/>
          <a:ext cx="1723108" cy="1187221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E00FEC-1D6A-4098-AFA0-BB280CCC42D5}">
      <dsp:nvSpPr>
        <dsp:cNvPr id="0" name=""/>
        <dsp:cNvSpPr/>
      </dsp:nvSpPr>
      <dsp:spPr>
        <a:xfrm>
          <a:off x="3794603" y="1758847"/>
          <a:ext cx="1723108" cy="639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>
              <a:latin typeface="華康新特明體" pitchFamily="49" charset="-120"/>
              <a:ea typeface="華康新特明體" pitchFamily="49" charset="-120"/>
            </a:rPr>
            <a:t>問題討論</a:t>
          </a:r>
          <a:endParaRPr lang="zh-TW" altLang="en-US" sz="1800" kern="1200" dirty="0"/>
        </a:p>
      </dsp:txBody>
      <dsp:txXfrm>
        <a:off x="3794603" y="1758847"/>
        <a:ext cx="1723108" cy="639273"/>
      </dsp:txXfrm>
    </dsp:sp>
    <dsp:sp modelId="{E08D582F-843E-4806-B531-BBEA39F9F2AA}">
      <dsp:nvSpPr>
        <dsp:cNvPr id="0" name=""/>
        <dsp:cNvSpPr/>
      </dsp:nvSpPr>
      <dsp:spPr>
        <a:xfrm>
          <a:off x="5690094" y="571625"/>
          <a:ext cx="1723108" cy="1187221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F25144-7D92-439F-A3FA-AD3EAF00AFDB}">
      <dsp:nvSpPr>
        <dsp:cNvPr id="0" name=""/>
        <dsp:cNvSpPr/>
      </dsp:nvSpPr>
      <dsp:spPr>
        <a:xfrm>
          <a:off x="5690094" y="1758847"/>
          <a:ext cx="1723108" cy="639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>
              <a:latin typeface="華康新特明體" pitchFamily="49" charset="-120"/>
              <a:ea typeface="華康新特明體" pitchFamily="49" charset="-120"/>
            </a:rPr>
            <a:t>即席演練</a:t>
          </a:r>
          <a:endParaRPr lang="en-US" altLang="zh-TW" sz="1800" kern="1200" dirty="0">
            <a:latin typeface="華康新特明體" pitchFamily="49" charset="-120"/>
            <a:ea typeface="華康新特明體" pitchFamily="49" charset="-12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400" kern="1200" dirty="0">
              <a:latin typeface="DFKai-SB" panose="03000509000000000000" pitchFamily="65" charset="-120"/>
              <a:ea typeface="DFKai-SB" panose="03000509000000000000" pitchFamily="65" charset="-120"/>
            </a:rPr>
            <a:t>(</a:t>
          </a:r>
          <a:r>
            <a:rPr lang="zh-TW" altLang="en-US" sz="1400" kern="1200" dirty="0">
              <a:latin typeface="DFKai-SB" panose="03000509000000000000" pitchFamily="65" charset="-120"/>
              <a:ea typeface="DFKai-SB" panose="03000509000000000000" pitchFamily="65" charset="-120"/>
            </a:rPr>
            <a:t>學習單</a:t>
          </a:r>
          <a:r>
            <a:rPr lang="en-US" altLang="zh-TW" sz="1400" kern="1200" dirty="0">
              <a:latin typeface="DFKai-SB" panose="03000509000000000000" pitchFamily="65" charset="-120"/>
              <a:ea typeface="DFKai-SB" panose="03000509000000000000" pitchFamily="65" charset="-120"/>
            </a:rPr>
            <a:t>)</a:t>
          </a:r>
          <a:endParaRPr lang="zh-TW" altLang="en-US" sz="14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5690094" y="1758847"/>
        <a:ext cx="1723108" cy="639273"/>
      </dsp:txXfrm>
    </dsp:sp>
    <dsp:sp modelId="{93AC671D-AF4B-4A75-B555-98467680B81E}">
      <dsp:nvSpPr>
        <dsp:cNvPr id="0" name=""/>
        <dsp:cNvSpPr/>
      </dsp:nvSpPr>
      <dsp:spPr>
        <a:xfrm>
          <a:off x="3620" y="2570431"/>
          <a:ext cx="1723108" cy="1187221"/>
        </a:xfrm>
        <a:prstGeom prst="round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3E10C7-AED0-466B-AE6F-9650CB4BFA2B}">
      <dsp:nvSpPr>
        <dsp:cNvPr id="0" name=""/>
        <dsp:cNvSpPr/>
      </dsp:nvSpPr>
      <dsp:spPr>
        <a:xfrm>
          <a:off x="3620" y="3757652"/>
          <a:ext cx="1723108" cy="639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>
              <a:latin typeface="華康新特明體" pitchFamily="49" charset="-120"/>
              <a:ea typeface="華康新特明體" pitchFamily="49" charset="-120"/>
            </a:rPr>
            <a:t>小組報告</a:t>
          </a:r>
          <a:endParaRPr lang="zh-TW" altLang="en-US" sz="1800" kern="1200" dirty="0"/>
        </a:p>
      </dsp:txBody>
      <dsp:txXfrm>
        <a:off x="3620" y="3757652"/>
        <a:ext cx="1723108" cy="639273"/>
      </dsp:txXfrm>
    </dsp:sp>
    <dsp:sp modelId="{2819364E-4837-46B4-BC2B-6A6DD2046EDA}">
      <dsp:nvSpPr>
        <dsp:cNvPr id="0" name=""/>
        <dsp:cNvSpPr/>
      </dsp:nvSpPr>
      <dsp:spPr>
        <a:xfrm>
          <a:off x="1899112" y="2570431"/>
          <a:ext cx="1723108" cy="1187221"/>
        </a:xfrm>
        <a:prstGeom prst="roundRect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612790-0402-404E-888F-7DC730143D50}">
      <dsp:nvSpPr>
        <dsp:cNvPr id="0" name=""/>
        <dsp:cNvSpPr/>
      </dsp:nvSpPr>
      <dsp:spPr>
        <a:xfrm>
          <a:off x="1899112" y="3757652"/>
          <a:ext cx="1723108" cy="639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>
              <a:latin typeface="華康新特明體" pitchFamily="49" charset="-120"/>
              <a:ea typeface="華康新特明體" pitchFamily="49" charset="-120"/>
            </a:rPr>
            <a:t>分組討論</a:t>
          </a:r>
          <a:endParaRPr lang="zh-TW" altLang="en-US" sz="1800" kern="1200" dirty="0"/>
        </a:p>
      </dsp:txBody>
      <dsp:txXfrm>
        <a:off x="1899112" y="3757652"/>
        <a:ext cx="1723108" cy="639273"/>
      </dsp:txXfrm>
    </dsp:sp>
    <dsp:sp modelId="{567B8B8F-5A6B-4745-A30F-551A984D7765}">
      <dsp:nvSpPr>
        <dsp:cNvPr id="0" name=""/>
        <dsp:cNvSpPr/>
      </dsp:nvSpPr>
      <dsp:spPr>
        <a:xfrm>
          <a:off x="3794603" y="2570431"/>
          <a:ext cx="1723108" cy="1187221"/>
        </a:xfrm>
        <a:prstGeom prst="roundRect">
          <a:avLst/>
        </a:prstGeom>
        <a:blipFill rotWithShape="0">
          <a:blip xmlns:r="http://schemas.openxmlformats.org/officeDocument/2006/relationships" r:embed="rId7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76E7E5-7C27-4722-B674-0F2E3FC860F7}">
      <dsp:nvSpPr>
        <dsp:cNvPr id="0" name=""/>
        <dsp:cNvSpPr/>
      </dsp:nvSpPr>
      <dsp:spPr>
        <a:xfrm>
          <a:off x="3794603" y="3757652"/>
          <a:ext cx="1723108" cy="639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>
              <a:latin typeface="華康新特明體" pitchFamily="49" charset="-120"/>
              <a:ea typeface="華康新特明體" pitchFamily="49" charset="-120"/>
            </a:rPr>
            <a:t>書籍導讀</a:t>
          </a:r>
        </a:p>
      </dsp:txBody>
      <dsp:txXfrm>
        <a:off x="3794603" y="3757652"/>
        <a:ext cx="1723108" cy="639273"/>
      </dsp:txXfrm>
    </dsp:sp>
    <dsp:sp modelId="{E3C57537-0E01-48DD-AEB9-595461C2EEFF}">
      <dsp:nvSpPr>
        <dsp:cNvPr id="0" name=""/>
        <dsp:cNvSpPr/>
      </dsp:nvSpPr>
      <dsp:spPr>
        <a:xfrm>
          <a:off x="5690094" y="2570431"/>
          <a:ext cx="1723108" cy="1187221"/>
        </a:xfrm>
        <a:prstGeom prst="roundRect">
          <a:avLst/>
        </a:prstGeom>
        <a:blipFill rotWithShape="1">
          <a:blip xmlns:r="http://schemas.openxmlformats.org/officeDocument/2006/relationships" r:embed="rId8"/>
          <a:srcRect/>
          <a:stretch>
            <a:fillRect l="-4000" r="-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BEF117-21EC-4D58-8E67-8F0B8554503B}">
      <dsp:nvSpPr>
        <dsp:cNvPr id="0" name=""/>
        <dsp:cNvSpPr/>
      </dsp:nvSpPr>
      <dsp:spPr>
        <a:xfrm>
          <a:off x="5690094" y="3757652"/>
          <a:ext cx="1723108" cy="639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>
              <a:latin typeface="華康新特明體" pitchFamily="49" charset="-120"/>
              <a:ea typeface="華康新特明體" pitchFamily="49" charset="-120"/>
            </a:rPr>
            <a:t>案例分析</a:t>
          </a:r>
          <a:endParaRPr lang="zh-TW" altLang="en-US" sz="1800" kern="1200" dirty="0"/>
        </a:p>
      </dsp:txBody>
      <dsp:txXfrm>
        <a:off x="5690094" y="3757652"/>
        <a:ext cx="1723108" cy="6392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0383DE-0A45-4029-8C08-0787CCBEC8AB}">
      <dsp:nvSpPr>
        <dsp:cNvPr id="0" name=""/>
        <dsp:cNvSpPr/>
      </dsp:nvSpPr>
      <dsp:spPr>
        <a:xfrm>
          <a:off x="527728" y="255569"/>
          <a:ext cx="3180420" cy="3180420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 dirty="0">
              <a:latin typeface="華康新特明體" pitchFamily="49" charset="-120"/>
              <a:ea typeface="華康新特明體" pitchFamily="49" charset="-120"/>
            </a:rPr>
            <a:t>期中成績</a:t>
          </a:r>
          <a:r>
            <a:rPr lang="en-US" altLang="zh-TW" sz="2000" kern="1200" dirty="0">
              <a:latin typeface="華康新特明體" pitchFamily="49" charset="-120"/>
              <a:ea typeface="華康新特明體" pitchFamily="49" charset="-120"/>
            </a:rPr>
            <a:t>20</a:t>
          </a:r>
          <a:r>
            <a:rPr lang="en-US" altLang="zh-TW" sz="2000" kern="1200" dirty="0">
              <a:latin typeface="標楷體" pitchFamily="65" charset="-120"/>
              <a:ea typeface="標楷體" pitchFamily="65" charset="-120"/>
            </a:rPr>
            <a:t>%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2256892" y="842432"/>
        <a:ext cx="1079071" cy="1060140"/>
      </dsp:txXfrm>
    </dsp:sp>
    <dsp:sp modelId="{101518F5-FD08-4F2C-A2D4-96A7B633E69D}">
      <dsp:nvSpPr>
        <dsp:cNvPr id="0" name=""/>
        <dsp:cNvSpPr/>
      </dsp:nvSpPr>
      <dsp:spPr>
        <a:xfrm>
          <a:off x="363785" y="350224"/>
          <a:ext cx="3180420" cy="3180420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 dirty="0">
              <a:latin typeface="華康新特明體" pitchFamily="49" charset="-120"/>
              <a:ea typeface="華康新特明體" pitchFamily="49" charset="-120"/>
            </a:rPr>
            <a:t>期末成績</a:t>
          </a:r>
          <a:endParaRPr lang="en-US" altLang="zh-TW" sz="2000" kern="1200" dirty="0">
            <a:latin typeface="華康新特明體" pitchFamily="49" charset="-120"/>
            <a:ea typeface="華康新特明體" pitchFamily="49" charset="-12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000" kern="1200" dirty="0">
              <a:latin typeface="標楷體" pitchFamily="65" charset="-120"/>
              <a:ea typeface="標楷體" pitchFamily="65" charset="-120"/>
            </a:rPr>
            <a:t>20%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1234614" y="2356918"/>
        <a:ext cx="1438761" cy="984415"/>
      </dsp:txXfrm>
    </dsp:sp>
    <dsp:sp modelId="{EB2F7D31-574F-49C3-8612-0D31D5F8BDA8}">
      <dsp:nvSpPr>
        <dsp:cNvPr id="0" name=""/>
        <dsp:cNvSpPr/>
      </dsp:nvSpPr>
      <dsp:spPr>
        <a:xfrm>
          <a:off x="363785" y="350224"/>
          <a:ext cx="3180420" cy="3180420"/>
        </a:xfrm>
        <a:prstGeom prst="pie">
          <a:avLst>
            <a:gd name="adj1" fmla="val 9000000"/>
            <a:gd name="adj2" fmla="val 1620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 dirty="0">
              <a:latin typeface="華康新特明體" pitchFamily="49" charset="-120"/>
              <a:ea typeface="華康新特明體" pitchFamily="49" charset="-120"/>
            </a:rPr>
            <a:t>平時成績</a:t>
          </a:r>
          <a:r>
            <a:rPr lang="en-US" altLang="zh-TW" sz="2000" kern="1200" dirty="0">
              <a:latin typeface="華康新特明體" pitchFamily="49" charset="-120"/>
              <a:ea typeface="華康新特明體" pitchFamily="49" charset="-120"/>
            </a:rPr>
            <a:t>6</a:t>
          </a:r>
          <a:r>
            <a:rPr lang="en-US" altLang="zh-TW" sz="2000" kern="1200" dirty="0">
              <a:latin typeface="標楷體" pitchFamily="65" charset="-120"/>
              <a:ea typeface="標楷體" pitchFamily="65" charset="-120"/>
            </a:rPr>
            <a:t>0%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704544" y="974950"/>
        <a:ext cx="1079071" cy="10601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B3FA42-B6F8-4DE6-A333-58977B9ECB73}">
      <dsp:nvSpPr>
        <dsp:cNvPr id="0" name=""/>
        <dsp:cNvSpPr/>
      </dsp:nvSpPr>
      <dsp:spPr>
        <a:xfrm>
          <a:off x="1882937" y="1605101"/>
          <a:ext cx="1346692" cy="1346692"/>
        </a:xfrm>
        <a:prstGeom prst="ellipse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latin typeface="華康新特明體" pitchFamily="49" charset="-120"/>
              <a:ea typeface="華康新特明體" pitchFamily="49" charset="-120"/>
            </a:rPr>
            <a:t>平時</a:t>
          </a:r>
          <a:endParaRPr lang="en-US" altLang="zh-TW" sz="2400" kern="1200" dirty="0">
            <a:latin typeface="華康新特明體" pitchFamily="49" charset="-120"/>
            <a:ea typeface="華康新特明體" pitchFamily="49" charset="-120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latin typeface="華康新特明體" pitchFamily="49" charset="-120"/>
              <a:ea typeface="華康新特明體" pitchFamily="49" charset="-120"/>
            </a:rPr>
            <a:t>成績</a:t>
          </a:r>
          <a:endParaRPr lang="en-US" altLang="zh-TW" sz="2400" kern="1200" dirty="0">
            <a:latin typeface="華康新特明體" pitchFamily="49" charset="-120"/>
            <a:ea typeface="華康新特明體" pitchFamily="49" charset="-120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400" kern="1200" dirty="0">
              <a:latin typeface="華康新特明體" pitchFamily="49" charset="-120"/>
              <a:ea typeface="華康新特明體" pitchFamily="49" charset="-120"/>
            </a:rPr>
            <a:t>60%</a:t>
          </a:r>
          <a:endParaRPr lang="zh-TW" altLang="en-US" sz="2400" kern="1200" dirty="0">
            <a:latin typeface="華康新特明體" pitchFamily="49" charset="-120"/>
            <a:ea typeface="華康新特明體" pitchFamily="49" charset="-120"/>
          </a:endParaRPr>
        </a:p>
      </dsp:txBody>
      <dsp:txXfrm>
        <a:off x="2080155" y="1802319"/>
        <a:ext cx="952256" cy="952256"/>
      </dsp:txXfrm>
    </dsp:sp>
    <dsp:sp modelId="{84780E86-FA25-4A6A-B134-6C42DC4EC488}">
      <dsp:nvSpPr>
        <dsp:cNvPr id="0" name=""/>
        <dsp:cNvSpPr/>
      </dsp:nvSpPr>
      <dsp:spPr>
        <a:xfrm rot="12900000">
          <a:off x="1016140" y="1369681"/>
          <a:ext cx="1032718" cy="383807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</dsp:sp>
    <dsp:sp modelId="{9827E6E6-55AF-4FA0-BF68-655225CA1078}">
      <dsp:nvSpPr>
        <dsp:cNvPr id="0" name=""/>
        <dsp:cNvSpPr/>
      </dsp:nvSpPr>
      <dsp:spPr>
        <a:xfrm>
          <a:off x="469843" y="753670"/>
          <a:ext cx="1279357" cy="102348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effectLst/>
              <a:latin typeface="華康新特明體" pitchFamily="49" charset="-120"/>
              <a:ea typeface="華康新特明體" pitchFamily="49" charset="-120"/>
            </a:rPr>
            <a:t>出席暨表現狀況</a:t>
          </a:r>
          <a:r>
            <a:rPr lang="en-US" altLang="zh-TW" sz="2000" b="0" kern="1200" dirty="0">
              <a:effectLst/>
              <a:latin typeface="華康新特明體" pitchFamily="49" charset="-120"/>
              <a:ea typeface="華康新特明體" pitchFamily="49" charset="-120"/>
            </a:rPr>
            <a:t>20%</a:t>
          </a:r>
          <a:endParaRPr lang="zh-TW" altLang="en-US" sz="2000" b="0" kern="1200" dirty="0">
            <a:effectLst/>
          </a:endParaRPr>
        </a:p>
      </dsp:txBody>
      <dsp:txXfrm>
        <a:off x="499820" y="783647"/>
        <a:ext cx="1219403" cy="963532"/>
      </dsp:txXfrm>
    </dsp:sp>
    <dsp:sp modelId="{D469CD4F-B64F-4F3E-B61C-1BCF7921012A}">
      <dsp:nvSpPr>
        <dsp:cNvPr id="0" name=""/>
        <dsp:cNvSpPr/>
      </dsp:nvSpPr>
      <dsp:spPr>
        <a:xfrm rot="16200000">
          <a:off x="2039924" y="836733"/>
          <a:ext cx="1032718" cy="38380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61F6649-1B9F-4FF3-A06E-2EA6AADFED63}">
      <dsp:nvSpPr>
        <dsp:cNvPr id="0" name=""/>
        <dsp:cNvSpPr/>
      </dsp:nvSpPr>
      <dsp:spPr>
        <a:xfrm>
          <a:off x="1916605" y="534"/>
          <a:ext cx="1279357" cy="10234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effectLst/>
              <a:latin typeface="華康新特明體" pitchFamily="49" charset="-120"/>
              <a:ea typeface="華康新特明體" pitchFamily="49" charset="-120"/>
            </a:rPr>
            <a:t>個人作業</a:t>
          </a:r>
          <a:r>
            <a:rPr lang="en-US" altLang="zh-TW" sz="2000" b="0" kern="1200" dirty="0">
              <a:effectLst/>
              <a:latin typeface="華康新特明體" pitchFamily="49" charset="-120"/>
              <a:ea typeface="華康新特明體" pitchFamily="49" charset="-120"/>
            </a:rPr>
            <a:t>20%</a:t>
          </a:r>
          <a:endParaRPr lang="zh-TW" altLang="en-US" sz="2000" b="0" kern="1200" dirty="0">
            <a:effectLst/>
          </a:endParaRPr>
        </a:p>
      </dsp:txBody>
      <dsp:txXfrm>
        <a:off x="1946582" y="30511"/>
        <a:ext cx="1219403" cy="963532"/>
      </dsp:txXfrm>
    </dsp:sp>
    <dsp:sp modelId="{827B62B3-E725-42C6-BEC3-CEFB0F5A3AA7}">
      <dsp:nvSpPr>
        <dsp:cNvPr id="0" name=""/>
        <dsp:cNvSpPr/>
      </dsp:nvSpPr>
      <dsp:spPr>
        <a:xfrm rot="19500000">
          <a:off x="3063709" y="1369681"/>
          <a:ext cx="1032718" cy="38380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938070-7099-4A64-B792-BFE2B185A893}">
      <dsp:nvSpPr>
        <dsp:cNvPr id="0" name=""/>
        <dsp:cNvSpPr/>
      </dsp:nvSpPr>
      <dsp:spPr>
        <a:xfrm>
          <a:off x="3363366" y="753670"/>
          <a:ext cx="1279357" cy="10234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effectLst/>
              <a:latin typeface="華康新特明體" pitchFamily="49" charset="-120"/>
              <a:ea typeface="華康新特明體" pitchFamily="49" charset="-120"/>
            </a:rPr>
            <a:t>小組作業</a:t>
          </a:r>
          <a:r>
            <a:rPr lang="en-US" altLang="zh-TW" sz="2000" b="0" kern="1200" dirty="0">
              <a:effectLst/>
              <a:latin typeface="華康新特明體" pitchFamily="49" charset="-120"/>
              <a:ea typeface="華康新特明體" pitchFamily="49" charset="-120"/>
            </a:rPr>
            <a:t>20%</a:t>
          </a:r>
          <a:endParaRPr lang="zh-TW" altLang="en-US" sz="2000" b="0" kern="1200" dirty="0">
            <a:effectLst/>
          </a:endParaRPr>
        </a:p>
      </dsp:txBody>
      <dsp:txXfrm>
        <a:off x="3393343" y="783647"/>
        <a:ext cx="1219403" cy="96353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40ACC4-9F65-4A07-9153-D965AB817742}">
      <dsp:nvSpPr>
        <dsp:cNvPr id="0" name=""/>
        <dsp:cNvSpPr/>
      </dsp:nvSpPr>
      <dsp:spPr>
        <a:xfrm>
          <a:off x="0" y="0"/>
          <a:ext cx="7128792" cy="22132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 dirty="0">
              <a:latin typeface="華康新特明體" pitchFamily="49" charset="-120"/>
              <a:ea typeface="華康新特明體" pitchFamily="49" charset="-120"/>
            </a:rPr>
            <a:t>期中報告（二選一）</a:t>
          </a:r>
          <a:endParaRPr lang="zh-TW" altLang="en-US" sz="2000" kern="1200" dirty="0"/>
        </a:p>
        <a:p>
          <a:pPr marL="452438" lvl="1" indent="-452438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延伸閱讀書籍心得</a:t>
          </a:r>
        </a:p>
        <a:p>
          <a:pPr marL="452438" lvl="1" indent="-452438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紙筆測驗</a:t>
          </a:r>
        </a:p>
      </dsp:txBody>
      <dsp:txXfrm>
        <a:off x="1649957" y="0"/>
        <a:ext cx="5478834" cy="2213267"/>
      </dsp:txXfrm>
    </dsp:sp>
    <dsp:sp modelId="{EE2155F5-B48D-4B40-A8A7-6D4D3FB2D2D2}">
      <dsp:nvSpPr>
        <dsp:cNvPr id="0" name=""/>
        <dsp:cNvSpPr/>
      </dsp:nvSpPr>
      <dsp:spPr>
        <a:xfrm>
          <a:off x="224198" y="209838"/>
          <a:ext cx="1425758" cy="179358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7AB924F-905E-4506-B135-5790152D9DA0}">
      <dsp:nvSpPr>
        <dsp:cNvPr id="0" name=""/>
        <dsp:cNvSpPr/>
      </dsp:nvSpPr>
      <dsp:spPr>
        <a:xfrm>
          <a:off x="0" y="2438532"/>
          <a:ext cx="7128792" cy="22419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200" kern="1200" dirty="0">
              <a:latin typeface="華康新特明體" pitchFamily="49" charset="-120"/>
              <a:ea typeface="華康新特明體" pitchFamily="49" charset="-120"/>
            </a:rPr>
            <a:t>期末報告（二選一）</a:t>
          </a:r>
          <a:endParaRPr lang="zh-TW" altLang="en-US" sz="2200" kern="1200" dirty="0"/>
        </a:p>
        <a:p>
          <a:pPr marL="452438" lvl="1" indent="-452438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個人生涯發展規畫</a:t>
          </a:r>
          <a:endParaRPr lang="zh-TW" altLang="en-US" kern="1200" dirty="0">
            <a:solidFill>
              <a:schemeClr val="tx1"/>
            </a:solidFill>
          </a:endParaRPr>
        </a:p>
        <a:p>
          <a:pPr marL="452438" lvl="1" indent="-452438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紙筆測驗</a:t>
          </a:r>
        </a:p>
      </dsp:txBody>
      <dsp:txXfrm>
        <a:off x="1649957" y="2438532"/>
        <a:ext cx="5478834" cy="2241987"/>
      </dsp:txXfrm>
    </dsp:sp>
    <dsp:sp modelId="{D4EB8979-4BB0-4711-AB75-03FBC8EFE953}">
      <dsp:nvSpPr>
        <dsp:cNvPr id="0" name=""/>
        <dsp:cNvSpPr/>
      </dsp:nvSpPr>
      <dsp:spPr>
        <a:xfrm>
          <a:off x="224198" y="2661664"/>
          <a:ext cx="1425758" cy="179358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25B09B-A386-487C-A22C-D443D2116B89}">
      <dsp:nvSpPr>
        <dsp:cNvPr id="0" name=""/>
        <dsp:cNvSpPr/>
      </dsp:nvSpPr>
      <dsp:spPr>
        <a:xfrm>
          <a:off x="0" y="0"/>
          <a:ext cx="7776864" cy="23311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出席狀況</a:t>
          </a:r>
        </a:p>
        <a:p>
          <a:pPr marL="271463" lvl="1" indent="-271463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600" i="0" u="none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不克出席者</a:t>
          </a:r>
          <a:r>
            <a:rPr lang="en-US" altLang="zh-TW" sz="1600" i="0" u="none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600" i="0" u="none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兩週以內</a:t>
          </a:r>
          <a:r>
            <a:rPr lang="en-US" altLang="zh-TW" sz="1600" i="0" u="none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)</a:t>
          </a:r>
          <a:r>
            <a:rPr lang="zh-TW" altLang="en-US" sz="1600" i="0" u="none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，請務必事先請假或事後補請假，否以曠課論。</a:t>
          </a:r>
          <a:endParaRPr lang="zh-TW" altLang="en-US" sz="1600" kern="12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  <a:p>
          <a:pPr marL="271463" lvl="1" indent="-271463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600" i="0" u="none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曠課累積三次以上，出席成績零分計算。另請假超過學期出席次數</a:t>
          </a:r>
          <a:r>
            <a:rPr lang="en-US" altLang="zh-TW" sz="1600" i="0" u="none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1/3</a:t>
          </a:r>
          <a:r>
            <a:rPr lang="zh-TW" altLang="en-US" sz="1600" i="0" u="none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以上者，換重修一次。</a:t>
          </a:r>
        </a:p>
      </dsp:txBody>
      <dsp:txXfrm>
        <a:off x="1788484" y="0"/>
        <a:ext cx="5988379" cy="2331118"/>
      </dsp:txXfrm>
    </dsp:sp>
    <dsp:sp modelId="{3F84E7BF-636B-4104-8CB0-265DCDA4B5A5}">
      <dsp:nvSpPr>
        <dsp:cNvPr id="0" name=""/>
        <dsp:cNvSpPr/>
      </dsp:nvSpPr>
      <dsp:spPr>
        <a:xfrm>
          <a:off x="233111" y="233111"/>
          <a:ext cx="1555372" cy="186489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4EE4769-EB51-4009-8864-69991AC4774F}">
      <dsp:nvSpPr>
        <dsp:cNvPr id="0" name=""/>
        <dsp:cNvSpPr/>
      </dsp:nvSpPr>
      <dsp:spPr>
        <a:xfrm>
          <a:off x="0" y="2564230"/>
          <a:ext cx="7776864" cy="23311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1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課堂參與</a:t>
          </a:r>
        </a:p>
        <a:p>
          <a:pPr marL="361950" lvl="1" indent="-361950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600" i="0" u="none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包括準時出席、攜帶教材講義、註記筆記、主動參與</a:t>
          </a:r>
          <a:r>
            <a:rPr lang="zh-TW" sz="16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小組討論</a:t>
          </a:r>
          <a:r>
            <a:rPr lang="zh-TW" altLang="en-US" sz="16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與意見發表</a:t>
          </a:r>
          <a:r>
            <a:rPr lang="zh-TW" sz="16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、</a:t>
          </a:r>
          <a:r>
            <a:rPr lang="zh-TW" altLang="en-US" sz="16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課堂專心度</a:t>
          </a:r>
          <a:r>
            <a:rPr lang="en-US" altLang="zh-TW" sz="13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3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勿</a:t>
          </a:r>
          <a:r>
            <a:rPr lang="en-US" sz="1300" kern="1200" dirty="0" err="1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打瞌睡、懶懶地趴在桌上甚至睡著、偷划手機、看課程以外的書籍、做自己的事、呆坐</a:t>
          </a:r>
          <a:r>
            <a:rPr lang="en-US" altLang="zh-TW" sz="13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)</a:t>
          </a:r>
          <a:r>
            <a:rPr lang="zh-TW" altLang="en-US" sz="12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、</a:t>
          </a:r>
          <a:r>
            <a:rPr lang="zh-TW" altLang="en-US" sz="16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課堂即席演練活動投入狀況。</a:t>
          </a:r>
          <a:endParaRPr lang="zh-TW" sz="1600" kern="12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sp:txBody>
      <dsp:txXfrm>
        <a:off x="1788484" y="2564230"/>
        <a:ext cx="5988379" cy="2331118"/>
      </dsp:txXfrm>
    </dsp:sp>
    <dsp:sp modelId="{71848583-FB95-4599-849B-4036FFB08671}">
      <dsp:nvSpPr>
        <dsp:cNvPr id="0" name=""/>
        <dsp:cNvSpPr/>
      </dsp:nvSpPr>
      <dsp:spPr>
        <a:xfrm>
          <a:off x="233111" y="2797342"/>
          <a:ext cx="1555372" cy="186489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C74736-75A3-437D-8F1D-02BB822E6396}">
      <dsp:nvSpPr>
        <dsp:cNvPr id="0" name=""/>
        <dsp:cNvSpPr/>
      </dsp:nvSpPr>
      <dsp:spPr>
        <a:xfrm>
          <a:off x="0" y="773"/>
          <a:ext cx="7920880" cy="79054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361950" algn="l" defTabSz="711200">
            <a:lnSpc>
              <a:spcPts val="22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1600" u="none" kern="1200" dirty="0">
              <a:latin typeface="標楷體" pitchFamily="65" charset="-120"/>
              <a:ea typeface="標楷體" pitchFamily="65" charset="-120"/>
            </a:rPr>
            <a:t>課堂上指派，作業格式不拘，可自由發揮。請隨時至</a:t>
          </a:r>
          <a:r>
            <a:rPr lang="en-US" altLang="zh-TW" sz="1600" u="none" kern="1200" dirty="0" err="1">
              <a:latin typeface="標楷體" pitchFamily="65" charset="-120"/>
              <a:ea typeface="標楷體" pitchFamily="65" charset="-120"/>
            </a:rPr>
            <a:t>ecourse</a:t>
          </a:r>
          <a:r>
            <a:rPr lang="zh-TW" altLang="en-US" sz="1600" u="none" kern="1200" dirty="0">
              <a:latin typeface="標楷體" pitchFamily="65" charset="-120"/>
              <a:ea typeface="標楷體" pitchFamily="65" charset="-120"/>
            </a:rPr>
            <a:t>作業區確認是否有作業需繳交，並注意作業繳交時間。個人作業形式如下：</a:t>
          </a:r>
          <a:endParaRPr lang="zh-TW" altLang="en-US" sz="1600" kern="1200" dirty="0"/>
        </a:p>
      </dsp:txBody>
      <dsp:txXfrm>
        <a:off x="38591" y="39364"/>
        <a:ext cx="7843698" cy="7133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47BCE-9ADF-4CB3-A1D3-5EE0B00A474A}" type="datetimeFigureOut">
              <a:rPr lang="zh-TW" altLang="en-US" smtClean="0"/>
              <a:pPr/>
              <a:t>2026/8/4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C33472-E040-40F2-AC02-F2FC436D1DA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4EC3F9-153B-4CB3-A6A4-5C479EC50C30}" type="datetimeFigureOut">
              <a:rPr lang="zh-TW" altLang="en-US" smtClean="0"/>
              <a:pPr/>
              <a:t>2026/8/4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788386-0939-452D-95DC-00A670F991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10/07  </a:t>
            </a:r>
            <a:r>
              <a:rPr lang="zh-TW" alt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影片觀賞與分析討論 </a:t>
            </a:r>
            <a:r>
              <a:rPr lang="en-US" altLang="zh-TW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zh-TW" alt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舞動人生、扭轉奇蹟、白日夢冒險王</a:t>
            </a:r>
            <a:r>
              <a:rPr lang="en-US" altLang="zh-TW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88386-0939-452D-95DC-00A670F991A2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4649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Templateswise.com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950184"/>
            <a:ext cx="7772400" cy="101054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NAME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1672695"/>
            <a:ext cx="6400800" cy="7961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/>
              <a:t>Company Name</a:t>
            </a:r>
          </a:p>
        </p:txBody>
      </p:sp>
    </p:spTree>
    <p:extLst>
      <p:ext uri="{BB962C8B-B14F-4D97-AF65-F5344CB8AC3E}">
        <p14:creationId xmlns:p14="http://schemas.microsoft.com/office/powerpoint/2010/main" val="2646143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Templateswise.com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5536" y="188640"/>
            <a:ext cx="8229600" cy="730091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>
              <a:defRPr b="1" cap="none" spc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雅宋體" pitchFamily="49" charset="-120"/>
                <a:ea typeface="華康雅宋體" pitchFamily="49" charset="-120"/>
              </a:defRPr>
            </a:lvl1pPr>
          </a:lstStyle>
          <a:p>
            <a:r>
              <a:rPr lang="en-US" noProof="0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028905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2 - Templateswise.com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555776" y="471257"/>
            <a:ext cx="6131024" cy="11430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55776" y="1796820"/>
            <a:ext cx="6131024" cy="4805129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 err="1"/>
              <a:t>Lorem</a:t>
            </a:r>
            <a:r>
              <a:rPr lang="en-US" noProof="0" dirty="0"/>
              <a:t> </a:t>
            </a:r>
            <a:r>
              <a:rPr lang="en-US" noProof="0" dirty="0" err="1"/>
              <a:t>ipsum</a:t>
            </a:r>
            <a:r>
              <a:rPr lang="en-US" noProof="0" dirty="0"/>
              <a:t> dolor sit </a:t>
            </a:r>
            <a:r>
              <a:rPr lang="en-US" noProof="0" dirty="0" err="1"/>
              <a:t>amet</a:t>
            </a:r>
            <a:r>
              <a:rPr lang="en-US" noProof="0" dirty="0"/>
              <a:t>, </a:t>
            </a:r>
            <a:r>
              <a:rPr lang="en-US" noProof="0" dirty="0" err="1"/>
              <a:t>consectetuer</a:t>
            </a:r>
            <a:r>
              <a:rPr lang="en-US" noProof="0" dirty="0"/>
              <a:t> </a:t>
            </a:r>
            <a:r>
              <a:rPr lang="en-US" noProof="0" dirty="0" err="1"/>
              <a:t>adipiscing</a:t>
            </a:r>
            <a:r>
              <a:rPr lang="en-US" noProof="0" dirty="0"/>
              <a:t> </a:t>
            </a:r>
            <a:r>
              <a:rPr lang="en-US" noProof="0" dirty="0" err="1"/>
              <a:t>elit</a:t>
            </a:r>
            <a:r>
              <a:rPr lang="en-US" noProof="0" dirty="0"/>
              <a:t>. </a:t>
            </a:r>
            <a:r>
              <a:rPr lang="en-US" noProof="0" dirty="0" err="1"/>
              <a:t>Vivamus</a:t>
            </a:r>
            <a:r>
              <a:rPr lang="en-US" noProof="0" dirty="0"/>
              <a:t> et magna. </a:t>
            </a:r>
            <a:r>
              <a:rPr lang="en-US" noProof="0" dirty="0" err="1"/>
              <a:t>Fusce</a:t>
            </a:r>
            <a:r>
              <a:rPr lang="en-US" noProof="0" dirty="0"/>
              <a:t> </a:t>
            </a:r>
            <a:r>
              <a:rPr lang="en-US" noProof="0" dirty="0" err="1"/>
              <a:t>sed</a:t>
            </a:r>
            <a:r>
              <a:rPr lang="en-US" noProof="0" dirty="0"/>
              <a:t> </a:t>
            </a:r>
            <a:r>
              <a:rPr lang="en-US" noProof="0" dirty="0" err="1"/>
              <a:t>sem</a:t>
            </a:r>
            <a:r>
              <a:rPr lang="en-US" noProof="0" dirty="0"/>
              <a:t> </a:t>
            </a:r>
            <a:r>
              <a:rPr lang="en-US" noProof="0" dirty="0" err="1"/>
              <a:t>sed</a:t>
            </a:r>
            <a:r>
              <a:rPr lang="en-US" noProof="0" dirty="0"/>
              <a:t> magna </a:t>
            </a:r>
            <a:r>
              <a:rPr lang="en-US" noProof="0" dirty="0" err="1"/>
              <a:t>suscipit</a:t>
            </a:r>
            <a:r>
              <a:rPr lang="en-US" noProof="0" dirty="0"/>
              <a:t> </a:t>
            </a:r>
            <a:r>
              <a:rPr lang="en-US" noProof="0" dirty="0" err="1"/>
              <a:t>egestas</a:t>
            </a:r>
            <a:r>
              <a:rPr lang="en-US" noProof="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11495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3 - Templateswise.com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66661"/>
            <a:ext cx="8229600" cy="1143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792224"/>
            <a:ext cx="8229600" cy="480512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 err="1"/>
              <a:t>Lorem</a:t>
            </a:r>
            <a:r>
              <a:rPr lang="en-US" noProof="0" dirty="0"/>
              <a:t> </a:t>
            </a:r>
            <a:r>
              <a:rPr lang="en-US" noProof="0" dirty="0" err="1"/>
              <a:t>ipsum</a:t>
            </a:r>
            <a:r>
              <a:rPr lang="en-US" noProof="0" dirty="0"/>
              <a:t> dolor sit </a:t>
            </a:r>
            <a:r>
              <a:rPr lang="en-US" noProof="0" dirty="0" err="1"/>
              <a:t>amet</a:t>
            </a:r>
            <a:r>
              <a:rPr lang="en-US" noProof="0" dirty="0"/>
              <a:t>, </a:t>
            </a:r>
            <a:r>
              <a:rPr lang="en-US" noProof="0" dirty="0" err="1"/>
              <a:t>consectetuer</a:t>
            </a:r>
            <a:r>
              <a:rPr lang="en-US" noProof="0" dirty="0"/>
              <a:t> </a:t>
            </a:r>
            <a:r>
              <a:rPr lang="en-US" noProof="0" dirty="0" err="1"/>
              <a:t>adipiscing</a:t>
            </a:r>
            <a:r>
              <a:rPr lang="en-US" noProof="0" dirty="0"/>
              <a:t> </a:t>
            </a:r>
            <a:r>
              <a:rPr lang="en-US" noProof="0" dirty="0" err="1"/>
              <a:t>elit</a:t>
            </a:r>
            <a:r>
              <a:rPr lang="en-US" noProof="0" dirty="0"/>
              <a:t>. </a:t>
            </a:r>
            <a:r>
              <a:rPr lang="en-US" noProof="0" dirty="0" err="1"/>
              <a:t>Vivamus</a:t>
            </a:r>
            <a:r>
              <a:rPr lang="en-US" noProof="0" dirty="0"/>
              <a:t> et magna. </a:t>
            </a:r>
            <a:r>
              <a:rPr lang="en-US" noProof="0" dirty="0" err="1"/>
              <a:t>Fusce</a:t>
            </a:r>
            <a:r>
              <a:rPr lang="en-US" noProof="0" dirty="0"/>
              <a:t> </a:t>
            </a:r>
            <a:r>
              <a:rPr lang="en-US" noProof="0" dirty="0" err="1"/>
              <a:t>sed</a:t>
            </a:r>
            <a:r>
              <a:rPr lang="en-US" noProof="0" dirty="0"/>
              <a:t> </a:t>
            </a:r>
            <a:r>
              <a:rPr lang="en-US" noProof="0" dirty="0" err="1"/>
              <a:t>sem</a:t>
            </a:r>
            <a:r>
              <a:rPr lang="en-US" noProof="0" dirty="0"/>
              <a:t> </a:t>
            </a:r>
            <a:r>
              <a:rPr lang="en-US" noProof="0" dirty="0" err="1"/>
              <a:t>sed</a:t>
            </a:r>
            <a:r>
              <a:rPr lang="en-US" noProof="0" dirty="0"/>
              <a:t> magna </a:t>
            </a:r>
            <a:r>
              <a:rPr lang="en-US" noProof="0" dirty="0" err="1"/>
              <a:t>suscipit</a:t>
            </a:r>
            <a:r>
              <a:rPr lang="en-US" noProof="0" dirty="0"/>
              <a:t> </a:t>
            </a:r>
            <a:r>
              <a:rPr lang="en-US" noProof="0" dirty="0" err="1"/>
              <a:t>egestas</a:t>
            </a:r>
            <a:r>
              <a:rPr lang="en-US" noProof="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70594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7E664-184C-4DF5-8ACA-F56BBD256628}" type="datetimeFigureOut">
              <a:rPr lang="zh-TW" altLang="en-US" smtClean="0"/>
              <a:pPr/>
              <a:t>2026/8/4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F7AB3-BD0E-4483-930F-93CCC72F44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noProof="0"/>
              <a:t>按一下以編輯母片標題樣式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CBBEC-E056-451E-BE0F-2996493F0C56}" type="datetimeFigureOut">
              <a:rPr lang="zh-TW" altLang="en-US" smtClean="0"/>
              <a:pPr/>
              <a:t>2026/8/4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F7565-D3F8-4F63-8F68-F08E156EFFC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601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13" Type="http://schemas.openxmlformats.org/officeDocument/2006/relationships/diagramLayout" Target="../diagrams/layout13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12" Type="http://schemas.openxmlformats.org/officeDocument/2006/relationships/diagramData" Target="../diagrams/data13.xml"/><Relationship Id="rId2" Type="http://schemas.openxmlformats.org/officeDocument/2006/relationships/diagramData" Target="../diagrams/data11.xml"/><Relationship Id="rId16" Type="http://schemas.microsoft.com/office/2007/relationships/diagramDrawing" Target="../diagrams/drawing1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5" Type="http://schemas.openxmlformats.org/officeDocument/2006/relationships/diagramColors" Target="../diagrams/colors13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Relationship Id="rId14" Type="http://schemas.openxmlformats.org/officeDocument/2006/relationships/diagramQuickStyle" Target="../diagrams/quickStyl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lnSpc>
                <a:spcPct val="200000"/>
              </a:lnSpc>
            </a:pPr>
            <a:r>
              <a:rPr lang="zh-TW" alt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雅宋體" pitchFamily="49" charset="-120"/>
                <a:ea typeface="華康雅宋體" pitchFamily="49" charset="-120"/>
              </a:rPr>
              <a:t>生涯發展與規劃</a:t>
            </a:r>
            <a:endParaRPr lang="zh-TW" alt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華康雅宋體" pitchFamily="49" charset="-120"/>
              <a:ea typeface="華康雅宋體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47664" y="2348880"/>
            <a:ext cx="6400800" cy="796199"/>
          </a:xfrm>
        </p:spPr>
        <p:txBody>
          <a:bodyPr/>
          <a:lstStyle/>
          <a:p>
            <a:r>
              <a:rPr lang="en-US" altLang="zh-TW" dirty="0">
                <a:solidFill>
                  <a:schemeClr val="tx1"/>
                </a:solidFill>
                <a:latin typeface="Monotype Corsiva" pitchFamily="66" charset="0"/>
              </a:rPr>
              <a:t>Career Development and Planning</a:t>
            </a:r>
            <a:endParaRPr lang="zh-TW" altLang="en-US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4" name="副標題 2"/>
          <p:cNvSpPr txBox="1">
            <a:spLocks/>
          </p:cNvSpPr>
          <p:nvPr/>
        </p:nvSpPr>
        <p:spPr>
          <a:xfrm>
            <a:off x="4932040" y="5373216"/>
            <a:ext cx="3736504" cy="100811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授課教師：陳怡華</a:t>
            </a:r>
            <a:endParaRPr kumimoji="0" lang="en-US" altLang="zh-TW" sz="2400" b="1" i="0" u="none" strike="noStrike" kern="1200" cap="none" spc="0" normalizeH="0" baseline="0" noProof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成人及繼續教育學系助理教授</a:t>
            </a:r>
            <a:endParaRPr kumimoji="0" lang="en-US" altLang="zh-TW" sz="2400" b="1" i="0" u="none" strike="noStrike" kern="1200" cap="none" spc="0" normalizeH="0" baseline="0" noProof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TW" altLang="en-US" sz="3200" b="1" i="0" u="none" strike="noStrike" kern="1200" cap="none" spc="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個人作業</a:t>
            </a:r>
          </a:p>
        </p:txBody>
      </p:sp>
      <p:graphicFrame>
        <p:nvGraphicFramePr>
          <p:cNvPr id="5" name="資料庫圖表 4"/>
          <p:cNvGraphicFramePr/>
          <p:nvPr/>
        </p:nvGraphicFramePr>
        <p:xfrm>
          <a:off x="827584" y="980728"/>
          <a:ext cx="7920880" cy="792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資料庫圖表 8"/>
          <p:cNvGraphicFramePr/>
          <p:nvPr>
            <p:extLst>
              <p:ext uri="{D42A27DB-BD31-4B8C-83A1-F6EECF244321}">
                <p14:modId xmlns:p14="http://schemas.microsoft.com/office/powerpoint/2010/main" val="1234689112"/>
              </p:ext>
            </p:extLst>
          </p:nvPr>
        </p:nvGraphicFramePr>
        <p:xfrm>
          <a:off x="971600" y="1988840"/>
          <a:ext cx="7632848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624" y="0"/>
            <a:ext cx="6859788" cy="814536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雅宋體" pitchFamily="49" charset="-120"/>
                <a:ea typeface="華康雅宋體" pitchFamily="49" charset="-120"/>
              </a:rPr>
              <a:t>課程要求</a:t>
            </a:r>
          </a:p>
        </p:txBody>
      </p:sp>
      <p:graphicFrame>
        <p:nvGraphicFramePr>
          <p:cNvPr id="4" name="資料庫圖表 3"/>
          <p:cNvGraphicFramePr/>
          <p:nvPr/>
        </p:nvGraphicFramePr>
        <p:xfrm>
          <a:off x="395536" y="908720"/>
          <a:ext cx="8352928" cy="1512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資料庫圖表 4"/>
          <p:cNvGraphicFramePr/>
          <p:nvPr/>
        </p:nvGraphicFramePr>
        <p:xfrm>
          <a:off x="395536" y="2564904"/>
          <a:ext cx="8424936" cy="2088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資料庫圖表 5"/>
          <p:cNvGraphicFramePr/>
          <p:nvPr/>
        </p:nvGraphicFramePr>
        <p:xfrm>
          <a:off x="395536" y="4869160"/>
          <a:ext cx="8424936" cy="1872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  <p:bldGraphic spid="6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zh-TW" altLang="en-US"/>
              <a:t>課程目標</a:t>
            </a:r>
            <a:endParaRPr lang="zh-TW" altLang="en-US" dirty="0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4023264810"/>
              </p:ext>
            </p:extLst>
          </p:nvPr>
        </p:nvGraphicFramePr>
        <p:xfrm>
          <a:off x="1187624" y="1124744"/>
          <a:ext cx="7128792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zh-TW" altLang="en-US"/>
              <a:t>課程範圍</a:t>
            </a:r>
            <a:endParaRPr lang="zh-TW" altLang="en-US" dirty="0"/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17967930"/>
              </p:ext>
            </p:extLst>
          </p:nvPr>
        </p:nvGraphicFramePr>
        <p:xfrm>
          <a:off x="827584" y="1196752"/>
          <a:ext cx="7653536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zh-TW"/>
              <a:t>專業核心能力</a:t>
            </a:r>
            <a:endParaRPr lang="zh-TW" altLang="en-US" dirty="0"/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59457549"/>
              </p:ext>
            </p:extLst>
          </p:nvPr>
        </p:nvGraphicFramePr>
        <p:xfrm>
          <a:off x="899592" y="1196752"/>
          <a:ext cx="7581528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188641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教學進度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888190"/>
              </p:ext>
            </p:extLst>
          </p:nvPr>
        </p:nvGraphicFramePr>
        <p:xfrm>
          <a:off x="899592" y="1268760"/>
          <a:ext cx="7725544" cy="5256584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440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854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1684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alt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0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1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indent="118745"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課程簡介與修課規定 </a:t>
                      </a:r>
                      <a:endParaRPr lang="zh-TW" sz="1400" b="0" kern="100" dirty="0">
                        <a:solidFill>
                          <a:schemeClr val="tx1"/>
                        </a:solidFill>
                        <a:latin typeface="DFKai-SB" panose="03000509000000000000" pitchFamily="65" charset="-120"/>
                        <a:ea typeface="DFKai-SB" panose="03000509000000000000" pitchFamily="65" charset="-120"/>
                        <a:cs typeface="Times New Roman"/>
                      </a:endParaRPr>
                    </a:p>
                  </a:txBody>
                  <a:tcPr marL="60960" marR="60960" marT="1333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705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alt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0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2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lvl="0" indent="4572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 kern="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 </a:t>
                      </a:r>
                      <a:r>
                        <a:rPr lang="zh-TW" altLang="zh-TW" sz="1400" b="0" kern="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生涯發展與規劃概說</a:t>
                      </a:r>
                      <a:endParaRPr lang="zh-TW" sz="1400" b="0" kern="100" dirty="0">
                        <a:solidFill>
                          <a:schemeClr val="tx1"/>
                        </a:solidFill>
                        <a:latin typeface="DFKai-SB" panose="03000509000000000000" pitchFamily="65" charset="-120"/>
                        <a:ea typeface="DFKai-SB" panose="03000509000000000000" pitchFamily="65" charset="-120"/>
                        <a:cs typeface="Times New Roman"/>
                      </a:endParaRPr>
                    </a:p>
                  </a:txBody>
                  <a:tcPr marL="17780" marR="17780" marT="762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6193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alt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0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3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indent="45720">
                        <a:spcAft>
                          <a:spcPts val="0"/>
                        </a:spcAft>
                      </a:pPr>
                      <a:r>
                        <a:rPr lang="en-US" sz="1400" b="0" kern="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 </a:t>
                      </a:r>
                      <a:r>
                        <a:rPr lang="zh-TW" sz="1400" b="0" kern="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生涯發展及相關</a:t>
                      </a:r>
                      <a:endParaRPr lang="zh-TW" sz="1400" b="0" kern="100" dirty="0">
                        <a:solidFill>
                          <a:schemeClr val="tx1"/>
                        </a:solidFill>
                        <a:latin typeface="DFKai-SB" panose="03000509000000000000" pitchFamily="65" charset="-120"/>
                        <a:ea typeface="DFKai-SB" panose="03000509000000000000" pitchFamily="65" charset="-120"/>
                        <a:cs typeface="Times New Roman"/>
                      </a:endParaRPr>
                    </a:p>
                  </a:txBody>
                  <a:tcPr marL="17780" marR="1778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6193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alt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0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4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lvl="0" indent="4572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 kern="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 </a:t>
                      </a:r>
                      <a:r>
                        <a:rPr lang="zh-TW" altLang="zh-TW" sz="1400" b="0" kern="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生涯選擇及相關理論</a:t>
                      </a:r>
                      <a:r>
                        <a:rPr lang="zh-TW" alt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Times New Roman"/>
                        </a:rPr>
                        <a:t> </a:t>
                      </a:r>
                      <a:endParaRPr lang="zh-TW" sz="1400" b="0" kern="100" dirty="0">
                        <a:solidFill>
                          <a:schemeClr val="tx1"/>
                        </a:solidFill>
                        <a:latin typeface="DFKai-SB" panose="03000509000000000000" pitchFamily="65" charset="-120"/>
                        <a:ea typeface="DFKai-SB" panose="03000509000000000000" pitchFamily="65" charset="-120"/>
                        <a:cs typeface="Times New Roman"/>
                      </a:endParaRPr>
                    </a:p>
                  </a:txBody>
                  <a:tcPr marL="17780" marR="17780" marT="762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6193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alt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0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5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lvl="0" indent="4572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solidFill>
                            <a:srgbClr val="C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 panose="020B0604020202020204" pitchFamily="34" charset="0"/>
                        </a:rPr>
                        <a:t> 圌慶日</a:t>
                      </a:r>
                      <a:r>
                        <a:rPr lang="zh-TW" altLang="zh-TW" sz="1400" dirty="0">
                          <a:solidFill>
                            <a:srgbClr val="C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 panose="020B0604020202020204" pitchFamily="34" charset="0"/>
                        </a:rPr>
                        <a:t>放假</a:t>
                      </a:r>
                      <a:endParaRPr lang="zh-TW" sz="1400" b="0" kern="100" dirty="0">
                        <a:solidFill>
                          <a:srgbClr val="FF0000"/>
                        </a:solidFill>
                        <a:latin typeface="DFKai-SB" panose="03000509000000000000" pitchFamily="65" charset="-120"/>
                        <a:ea typeface="DFKai-SB" panose="03000509000000000000" pitchFamily="65" charset="-120"/>
                        <a:cs typeface="Times New Roman"/>
                      </a:endParaRPr>
                    </a:p>
                  </a:txBody>
                  <a:tcPr marL="17780" marR="17780" marT="762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007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alt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0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6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92075">
                        <a:spcAft>
                          <a:spcPts val="0"/>
                        </a:spcAft>
                      </a:pPr>
                      <a:r>
                        <a:rPr lang="zh-TW" altLang="en-US" sz="1400" b="0" kern="100" dirty="0">
                          <a:solidFill>
                            <a:srgbClr val="0070C0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Times New Roman"/>
                        </a:rPr>
                        <a:t>分組報告</a:t>
                      </a:r>
                      <a:r>
                        <a:rPr lang="en-US" altLang="zh-TW" sz="1400" b="0" kern="100" dirty="0">
                          <a:solidFill>
                            <a:srgbClr val="0070C0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Times New Roman"/>
                        </a:rPr>
                        <a:t>1</a:t>
                      </a:r>
                      <a:endParaRPr lang="zh-TW" sz="1400" b="0" kern="100" dirty="0">
                        <a:solidFill>
                          <a:srgbClr val="0070C0"/>
                        </a:solidFill>
                        <a:latin typeface="DFKai-SB" panose="03000509000000000000" pitchFamily="65" charset="-120"/>
                        <a:ea typeface="DFKai-SB" panose="03000509000000000000" pitchFamily="65" charset="-120"/>
                        <a:cs typeface="Times New Roman"/>
                      </a:endParaRPr>
                    </a:p>
                  </a:txBody>
                  <a:tcPr marL="60960" marR="60960" marT="1333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702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alt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0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7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400" b="0" kern="12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 </a:t>
                      </a:r>
                      <a:r>
                        <a:rPr lang="zh-TW" altLang="zh-TW" sz="1400" b="0" kern="12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生涯</a:t>
                      </a:r>
                      <a:r>
                        <a:rPr lang="zh-TW" altLang="zh-TW" sz="1400" b="0" kern="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決定及相關理論</a:t>
                      </a:r>
                      <a:r>
                        <a:rPr lang="zh-TW" alt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Times New Roman"/>
                        </a:rPr>
                        <a:t> </a:t>
                      </a:r>
                      <a:r>
                        <a:rPr lang="en-US" alt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Times New Roman"/>
                        </a:rPr>
                        <a:t>(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Times New Roman"/>
                        </a:rPr>
                        <a:t>倒著看生涯規劃：五年後你在幹嘛</a:t>
                      </a:r>
                      <a:r>
                        <a:rPr lang="en-US" alt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Times New Roman"/>
                        </a:rPr>
                        <a:t>)</a:t>
                      </a:r>
                      <a:endParaRPr lang="zh-TW" sz="1400" b="0" kern="100" dirty="0">
                        <a:solidFill>
                          <a:schemeClr val="tx1"/>
                        </a:solidFill>
                        <a:latin typeface="DFKai-SB" panose="03000509000000000000" pitchFamily="65" charset="-120"/>
                        <a:ea typeface="DFKai-SB" panose="03000509000000000000" pitchFamily="65" charset="-120"/>
                        <a:cs typeface="Times New Roman"/>
                      </a:endParaRPr>
                    </a:p>
                  </a:txBody>
                  <a:tcPr marL="60960" marR="60960" marT="1333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6193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alt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0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8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lvl="0" indent="11874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400" b="0" kern="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生涯未定向及相關理論</a:t>
                      </a:r>
                      <a:r>
                        <a:rPr lang="en-US" altLang="zh-TW" sz="1400" b="0" kern="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 (</a:t>
                      </a:r>
                      <a:r>
                        <a:rPr lang="zh-TW" altLang="en-US" sz="1400" b="0" kern="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我的生涯平衡單</a:t>
                      </a:r>
                      <a:r>
                        <a:rPr lang="en-US" altLang="zh-TW" sz="1400" b="0" kern="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)</a:t>
                      </a:r>
                      <a:endParaRPr lang="zh-TW" sz="1400" b="0" kern="100" dirty="0">
                        <a:solidFill>
                          <a:schemeClr val="tx1"/>
                        </a:solidFill>
                        <a:latin typeface="DFKai-SB" panose="03000509000000000000" pitchFamily="65" charset="-120"/>
                        <a:ea typeface="DFKai-SB" panose="03000509000000000000" pitchFamily="65" charset="-120"/>
                        <a:cs typeface="Times New Roman"/>
                      </a:endParaRPr>
                    </a:p>
                  </a:txBody>
                  <a:tcPr marL="60960" marR="60960" marT="1333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6193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alt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0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9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18745"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期中評量 </a:t>
                      </a:r>
                      <a:endParaRPr lang="zh-TW" sz="1400" b="0" kern="100" dirty="0">
                        <a:solidFill>
                          <a:schemeClr val="tx1"/>
                        </a:solidFill>
                        <a:latin typeface="DFKai-SB" panose="03000509000000000000" pitchFamily="65" charset="-120"/>
                        <a:ea typeface="DFKai-SB" panose="03000509000000000000" pitchFamily="65" charset="-120"/>
                        <a:cs typeface="Times New Roman"/>
                      </a:endParaRPr>
                    </a:p>
                  </a:txBody>
                  <a:tcPr marL="60960" marR="60960" marT="1333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6193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10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 kern="12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 </a:t>
                      </a:r>
                      <a:r>
                        <a:rPr lang="zh-TW" altLang="zh-TW" sz="1400" b="0" kern="12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生涯阻礙及相關理論</a:t>
                      </a:r>
                      <a:r>
                        <a:rPr lang="en-US" altLang="zh-TW" sz="1400" b="0" kern="12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 (</a:t>
                      </a:r>
                      <a:r>
                        <a:rPr lang="zh-TW" altLang="en-US" sz="1400" b="0" kern="12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生涯自我效能量、生涯發展阻隔因素自評</a:t>
                      </a:r>
                      <a:r>
                        <a:rPr lang="en-US" altLang="zh-TW" sz="1400" b="0" kern="12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)</a:t>
                      </a:r>
                      <a:endParaRPr lang="zh-TW" sz="1400" b="0" kern="100" dirty="0">
                        <a:solidFill>
                          <a:schemeClr val="tx1"/>
                        </a:solidFill>
                        <a:latin typeface="DFKai-SB" panose="03000509000000000000" pitchFamily="65" charset="-120"/>
                        <a:ea typeface="DFKai-SB" panose="03000509000000000000" pitchFamily="65" charset="-120"/>
                        <a:cs typeface="Times New Roman"/>
                      </a:endParaRPr>
                    </a:p>
                  </a:txBody>
                  <a:tcPr marL="60960" marR="60960" marT="1333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6193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11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 </a:t>
                      </a:r>
                      <a:r>
                        <a:rPr lang="zh-TW" alt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生涯自我探索</a:t>
                      </a:r>
                      <a:r>
                        <a:rPr lang="en-US" alt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:</a:t>
                      </a:r>
                      <a:r>
                        <a:rPr lang="zh-TW" alt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人格、信念與價值</a:t>
                      </a:r>
                      <a:r>
                        <a:rPr lang="en-US" alt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 (MBTI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職業性格測試</a:t>
                      </a:r>
                      <a:r>
                        <a:rPr lang="en-US" alt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)</a:t>
                      </a:r>
                      <a:endParaRPr lang="zh-TW" sz="1400" b="0" kern="100" dirty="0">
                        <a:solidFill>
                          <a:schemeClr val="tx1"/>
                        </a:solidFill>
                        <a:latin typeface="DFKai-SB" panose="03000509000000000000" pitchFamily="65" charset="-120"/>
                        <a:ea typeface="DFKai-SB" panose="03000509000000000000" pitchFamily="65" charset="-120"/>
                        <a:cs typeface="Times New Roman"/>
                      </a:endParaRPr>
                    </a:p>
                  </a:txBody>
                  <a:tcPr marL="60960" marR="60960" marT="1333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6193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12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kern="100" dirty="0">
                          <a:solidFill>
                            <a:srgbClr val="0070C0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Times New Roman"/>
                        </a:rPr>
                        <a:t> 分組報告</a:t>
                      </a:r>
                      <a:r>
                        <a:rPr lang="en-US" altLang="zh-TW" sz="1400" b="0" kern="100" dirty="0">
                          <a:solidFill>
                            <a:srgbClr val="0070C0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Times New Roman"/>
                        </a:rPr>
                        <a:t>2</a:t>
                      </a:r>
                      <a:endParaRPr lang="zh-TW" sz="1400" b="0" kern="100" dirty="0">
                        <a:solidFill>
                          <a:schemeClr val="tx1"/>
                        </a:solidFill>
                        <a:latin typeface="DFKai-SB" panose="03000509000000000000" pitchFamily="65" charset="-120"/>
                        <a:ea typeface="DFKai-SB" panose="03000509000000000000" pitchFamily="65" charset="-120"/>
                        <a:cs typeface="Times New Roman"/>
                      </a:endParaRPr>
                    </a:p>
                  </a:txBody>
                  <a:tcPr marL="60960" marR="60960" marT="1333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6193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13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lvl="0" indent="11874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生涯自我探索</a:t>
                      </a:r>
                      <a:r>
                        <a:rPr lang="en-US" alt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:</a:t>
                      </a:r>
                      <a:r>
                        <a:rPr lang="zh-TW" alt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興趣、能力與夢想</a:t>
                      </a:r>
                      <a:r>
                        <a:rPr lang="en-US" alt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 (Holland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職涯職業興趣測驗</a:t>
                      </a:r>
                      <a:r>
                        <a:rPr lang="en-US" alt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)</a:t>
                      </a:r>
                      <a:endParaRPr lang="zh-TW" sz="1400" b="0" kern="100" dirty="0">
                        <a:solidFill>
                          <a:srgbClr val="0070C0"/>
                        </a:solidFill>
                        <a:latin typeface="DFKai-SB" panose="03000509000000000000" pitchFamily="65" charset="-120"/>
                        <a:ea typeface="DFKai-SB" panose="03000509000000000000" pitchFamily="65" charset="-120"/>
                        <a:cs typeface="Times New Roman"/>
                      </a:endParaRPr>
                    </a:p>
                  </a:txBody>
                  <a:tcPr marL="60960" marR="60960" marT="1333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6193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14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indent="118745"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性別</a:t>
                      </a:r>
                      <a:r>
                        <a:rPr lang="zh-TW" sz="1400" b="0" kern="12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與生涯發展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Times New Roman"/>
                        </a:rPr>
                        <a:t> </a:t>
                      </a:r>
                    </a:p>
                  </a:txBody>
                  <a:tcPr marL="60960" marR="60960" marT="13335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6193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15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lvl="0" indent="11874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400" b="0" kern="12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生命各期與生涯發展</a:t>
                      </a:r>
                      <a:r>
                        <a:rPr lang="en-US" altLang="zh-TW" sz="1400" b="0" kern="12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 (</a:t>
                      </a:r>
                      <a:r>
                        <a:rPr lang="zh-TW" altLang="en-US" sz="1400" b="0" kern="12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理想生涯九宮格學習單</a:t>
                      </a:r>
                      <a:r>
                        <a:rPr lang="en-US" altLang="zh-TW" sz="1400" b="0" kern="12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/>
                        </a:rPr>
                        <a:t>)</a:t>
                      </a:r>
                      <a:endParaRPr lang="zh-TW" sz="1400" b="0" kern="100" dirty="0">
                        <a:solidFill>
                          <a:schemeClr val="tx1"/>
                        </a:solidFill>
                        <a:latin typeface="DFKai-SB" panose="03000509000000000000" pitchFamily="65" charset="-120"/>
                        <a:ea typeface="DFKai-SB" panose="03000509000000000000" pitchFamily="65" charset="-120"/>
                        <a:cs typeface="Times New Roman"/>
                      </a:endParaRPr>
                    </a:p>
                  </a:txBody>
                  <a:tcPr marL="60960" marR="60960" marT="13335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0790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16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lvl="0" indent="11874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kern="100" dirty="0">
                          <a:solidFill>
                            <a:srgbClr val="0070C0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Times New Roman"/>
                        </a:rPr>
                        <a:t>分組報告</a:t>
                      </a:r>
                      <a:r>
                        <a:rPr lang="en-US" altLang="zh-TW" sz="1400" b="0" kern="100" dirty="0">
                          <a:solidFill>
                            <a:srgbClr val="0070C0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  <a:cs typeface="Times New Roman"/>
                        </a:rPr>
                        <a:t>3</a:t>
                      </a:r>
                      <a:endParaRPr lang="zh-TW" altLang="zh-TW" sz="1400" b="0" kern="100" dirty="0">
                        <a:solidFill>
                          <a:srgbClr val="0070C0"/>
                        </a:solidFill>
                        <a:latin typeface="DFKai-SB" panose="03000509000000000000" pitchFamily="65" charset="-120"/>
                        <a:ea typeface="DFKai-SB" panose="03000509000000000000" pitchFamily="65" charset="-120"/>
                        <a:cs typeface="Times New Roman"/>
                      </a:endParaRPr>
                    </a:p>
                  </a:txBody>
                  <a:tcPr marL="60960" marR="60960" marT="13335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6193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17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84455" algn="just">
                        <a:lnSpc>
                          <a:spcPct val="115000"/>
                        </a:lnSpc>
                        <a:buNone/>
                      </a:pPr>
                      <a:r>
                        <a:rPr lang="zh-TW" altLang="en-US" sz="1400" dirty="0">
                          <a:solidFill>
                            <a:srgbClr val="C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 panose="020B0604020202020204" pitchFamily="34" charset="0"/>
                        </a:rPr>
                        <a:t>元旦補假</a:t>
                      </a:r>
                      <a:endParaRPr lang="zh-TW" sz="1400" dirty="0"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54380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18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0" indent="-33655" algn="just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 panose="020B0604020202020204" pitchFamily="34" charset="0"/>
                        </a:rPr>
                        <a:t>彈性教學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lang="zh-TW" altLang="en-US" sz="1400" dirty="0">
                          <a:solidFill>
                            <a:srgbClr val="0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  <a:cs typeface="Arial" panose="020B0604020202020204" pitchFamily="34" charset="0"/>
                        </a:rPr>
                        <a:t>期末評量</a:t>
                      </a:r>
                      <a:endParaRPr lang="zh-TW" sz="1400" dirty="0"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6144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730091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授課方法</a:t>
            </a:r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2013948387"/>
              </p:ext>
            </p:extLst>
          </p:nvPr>
        </p:nvGraphicFramePr>
        <p:xfrm>
          <a:off x="1115616" y="1412776"/>
          <a:ext cx="741682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zh-TW" altLang="en-US"/>
              <a:t>評量標準</a:t>
            </a:r>
            <a:endParaRPr lang="zh-TW" altLang="en-US" dirty="0"/>
          </a:p>
        </p:txBody>
      </p:sp>
      <p:graphicFrame>
        <p:nvGraphicFramePr>
          <p:cNvPr id="3" name="資料庫圖表 2"/>
          <p:cNvGraphicFramePr/>
          <p:nvPr/>
        </p:nvGraphicFramePr>
        <p:xfrm>
          <a:off x="251520" y="1052736"/>
          <a:ext cx="4071934" cy="3786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264584825"/>
              </p:ext>
            </p:extLst>
          </p:nvPr>
        </p:nvGraphicFramePr>
        <p:xfrm>
          <a:off x="3923928" y="3362787"/>
          <a:ext cx="5112568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Graphic spid="4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期中末評量</a:t>
            </a:r>
          </a:p>
        </p:txBody>
      </p:sp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685500576"/>
              </p:ext>
            </p:extLst>
          </p:nvPr>
        </p:nvGraphicFramePr>
        <p:xfrm>
          <a:off x="1187624" y="1340768"/>
          <a:ext cx="7128792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zh-TW" altLang="en-US" dirty="0"/>
              <a:t>出席暨表現狀況</a:t>
            </a:r>
          </a:p>
        </p:txBody>
      </p:sp>
      <p:graphicFrame>
        <p:nvGraphicFramePr>
          <p:cNvPr id="4" name="資料庫圖表 3"/>
          <p:cNvGraphicFramePr/>
          <p:nvPr/>
        </p:nvGraphicFramePr>
        <p:xfrm>
          <a:off x="755576" y="1412776"/>
          <a:ext cx="7776864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180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Hot Air Balloon</Template>
  <TotalTime>2862</TotalTime>
  <Words>945</Words>
  <Application>Microsoft Office PowerPoint</Application>
  <PresentationFormat>如螢幕大小 (4:3)</PresentationFormat>
  <Paragraphs>121</Paragraphs>
  <Slides>11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20" baseType="lpstr">
      <vt:lpstr>標楷體</vt:lpstr>
      <vt:lpstr>標楷體</vt:lpstr>
      <vt:lpstr>華康新特明體</vt:lpstr>
      <vt:lpstr>DFPNMingXBold-B5</vt:lpstr>
      <vt:lpstr>華康雅宋體</vt:lpstr>
      <vt:lpstr>Arial</vt:lpstr>
      <vt:lpstr>Calibri</vt:lpstr>
      <vt:lpstr>Monotype Corsiva</vt:lpstr>
      <vt:lpstr>180</vt:lpstr>
      <vt:lpstr>生涯發展與規劃</vt:lpstr>
      <vt:lpstr>課程目標</vt:lpstr>
      <vt:lpstr>課程範圍</vt:lpstr>
      <vt:lpstr>專業核心能力</vt:lpstr>
      <vt:lpstr>教學進度</vt:lpstr>
      <vt:lpstr>授課方法</vt:lpstr>
      <vt:lpstr>評量標準</vt:lpstr>
      <vt:lpstr>期中末評量</vt:lpstr>
      <vt:lpstr>出席暨表現狀況</vt:lpstr>
      <vt:lpstr>個人作業</vt:lpstr>
      <vt:lpstr>課程要求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asus</dc:creator>
  <cp:lastModifiedBy>怡華 陳</cp:lastModifiedBy>
  <cp:revision>108</cp:revision>
  <dcterms:created xsi:type="dcterms:W3CDTF">2018-02-23T15:39:52Z</dcterms:created>
  <dcterms:modified xsi:type="dcterms:W3CDTF">2026-08-04T12:22:04Z</dcterms:modified>
</cp:coreProperties>
</file>