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14"/>
  </p:notesMasterIdLst>
  <p:handoutMasterIdLst>
    <p:handoutMasterId r:id="rId15"/>
  </p:handoutMasterIdLst>
  <p:sldIdLst>
    <p:sldId id="291" r:id="rId2"/>
    <p:sldId id="258" r:id="rId3"/>
    <p:sldId id="259" r:id="rId4"/>
    <p:sldId id="260" r:id="rId5"/>
    <p:sldId id="287" r:id="rId6"/>
    <p:sldId id="281" r:id="rId7"/>
    <p:sldId id="263" r:id="rId8"/>
    <p:sldId id="325" r:id="rId9"/>
    <p:sldId id="283" r:id="rId10"/>
    <p:sldId id="285" r:id="rId11"/>
    <p:sldId id="273" r:id="rId12"/>
    <p:sldId id="307" r:id="rId1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64" autoAdjust="0"/>
  </p:normalViewPr>
  <p:slideViewPr>
    <p:cSldViewPr>
      <p:cViewPr varScale="1">
        <p:scale>
          <a:sx n="77" d="100"/>
          <a:sy n="77" d="100"/>
        </p:scale>
        <p:origin x="17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FB8CF3-AEC6-4013-985E-5A65C96EABDC}" type="doc">
      <dgm:prSet loTypeId="urn:microsoft.com/office/officeart/2005/8/layout/vList2" loCatId="list" qsTypeId="urn:microsoft.com/office/officeart/2005/8/quickstyle/3d2#6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536E74A1-4BA2-4E38-9FFD-FFF5A7E1FF26}">
      <dgm:prSet phldrT="[文字]" custT="1"/>
      <dgm:spPr/>
      <dgm:t>
        <a:bodyPr/>
        <a:lstStyle/>
        <a:p>
          <a:r>
            <a:rPr lang="zh-TW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促進學生掌握新住民教育相關理論意涵</a:t>
          </a:r>
          <a:endParaRPr lang="zh-TW" altLang="en-US" sz="2000" b="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3154A74B-75B6-49E3-AFA3-528C5C42A8F1}" type="parTrans" cxnId="{BAF5D836-C36A-496A-B76A-EA6516EFA2D2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D5C74358-FBC5-4D8A-8BEE-18B3C8F71BD5}" type="sibTrans" cxnId="{BAF5D836-C36A-496A-B76A-EA6516EFA2D2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1AD8AE3D-A6F5-4AC7-834E-94F892B9C633}">
      <dgm:prSet custT="1"/>
      <dgm:spPr/>
      <dgm:t>
        <a:bodyPr/>
        <a:lstStyle/>
        <a:p>
          <a:r>
            <a:rPr lang="zh-TW" altLang="en-US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協助學生認識</a:t>
          </a:r>
          <a:r>
            <a:rPr lang="zh-TW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相關主題論述</a:t>
          </a:r>
          <a:endParaRPr lang="zh-TW" altLang="en-US" sz="20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793E9137-810C-42BE-B85D-21670F1FD17F}" type="parTrans" cxnId="{F73B5C31-3A35-4F8D-81FC-0229900800A7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C6C42A80-AACE-4265-AEB1-BAAAFB129DC1}" type="sibTrans" cxnId="{F73B5C31-3A35-4F8D-81FC-0229900800A7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E86D6340-5F17-4A55-8561-6D28243D8216}">
      <dgm:prSet custT="1"/>
      <dgm:spPr/>
      <dgm:t>
        <a:bodyPr/>
        <a:lstStyle/>
        <a:p>
          <a:r>
            <a:rPr lang="zh-TW" altLang="en-US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提供學生瞭解</a:t>
          </a:r>
          <a:r>
            <a:rPr lang="zh-TW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政策實施概況</a:t>
          </a:r>
          <a:endParaRPr lang="zh-TW" altLang="en-US" sz="20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32C5DA8C-B7D5-4B56-A320-C7808CF2C7C6}" type="parTrans" cxnId="{8D0013DB-C6DA-450B-B11F-A6F836AA09FF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8D526EF8-6727-48FB-9EAE-2770E8079764}" type="sibTrans" cxnId="{8D0013DB-C6DA-450B-B11F-A6F836AA09FF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79C078C9-77FB-40C2-9FDC-3469AD4EE0C2}">
      <dgm:prSet custT="1"/>
      <dgm:spPr/>
      <dgm:t>
        <a:bodyPr/>
        <a:lstStyle/>
        <a:p>
          <a:r>
            <a:rPr lang="zh-TW" altLang="en-US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培養學生具備實踐</a:t>
          </a:r>
          <a:r>
            <a:rPr lang="zh-TW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各項知能</a:t>
          </a:r>
          <a:endParaRPr lang="zh-TW" altLang="en-US" sz="20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D3D664AB-6C61-4E82-AFA6-F3A871A77055}" type="parTrans" cxnId="{537E144A-15B0-47A9-8B5B-CC7504354690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98CFF317-4891-4CB0-95FD-E3B7542384BD}" type="sibTrans" cxnId="{537E144A-15B0-47A9-8B5B-CC7504354690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AB159543-1319-4B5F-A96A-ECF6305FB028}">
      <dgm:prSet custT="1"/>
      <dgm:spPr/>
      <dgm:t>
        <a:bodyPr/>
        <a:lstStyle/>
        <a:p>
          <a:r>
            <a:rPr lang="zh-TW" altLang="en-US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促使學生探討推展</a:t>
          </a:r>
          <a:r>
            <a:rPr lang="zh-TW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各種可能途徑</a:t>
          </a:r>
          <a:endParaRPr lang="zh-TW" altLang="en-US" sz="20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8E547F60-418F-4B28-BE64-125EF11E4513}" type="parTrans" cxnId="{9CA6FE42-11DA-4EB7-9726-3D0863C7C5F8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E5CD2AA6-E245-4082-B786-0B57E31F8DD7}" type="sibTrans" cxnId="{9CA6FE42-11DA-4EB7-9726-3D0863C7C5F8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3FF0E3FD-8B24-4100-8730-560ACF89D54E}">
      <dgm:prSet custT="1"/>
      <dgm:spPr/>
      <dgm:t>
        <a:bodyPr/>
        <a:lstStyle/>
        <a:p>
          <a:r>
            <a:rPr lang="zh-TW" altLang="en-US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培養學生從事</a:t>
          </a:r>
          <a:r>
            <a:rPr lang="zh-TW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的興趣與熱忱</a:t>
          </a:r>
          <a:endParaRPr lang="zh-TW" altLang="en-US" sz="20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3B55DD54-140E-4D1A-AE73-5D33C738AAA8}" type="parTrans" cxnId="{75BA2457-5D96-4C07-B963-7AEFEB07C952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3C35D908-88DB-4633-A93A-21574D2EF7C1}" type="sibTrans" cxnId="{75BA2457-5D96-4C07-B963-7AEFEB07C952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7FCE1022-A881-4855-B7A3-F8227D0D3D7D}" type="pres">
      <dgm:prSet presAssocID="{0AFB8CF3-AEC6-4013-985E-5A65C96EABDC}" presName="linear" presStyleCnt="0">
        <dgm:presLayoutVars>
          <dgm:animLvl val="lvl"/>
          <dgm:resizeHandles val="exact"/>
        </dgm:presLayoutVars>
      </dgm:prSet>
      <dgm:spPr/>
    </dgm:pt>
    <dgm:pt modelId="{F0870371-281E-4472-BA5E-84DA31F38DE1}" type="pres">
      <dgm:prSet presAssocID="{536E74A1-4BA2-4E38-9FFD-FFF5A7E1FF2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AEDD321A-DE7F-48C6-83B9-CFD97A428D7B}" type="pres">
      <dgm:prSet presAssocID="{D5C74358-FBC5-4D8A-8BEE-18B3C8F71BD5}" presName="spacer" presStyleCnt="0"/>
      <dgm:spPr/>
    </dgm:pt>
    <dgm:pt modelId="{DA88FC90-B5FF-4865-8849-6C4545273B04}" type="pres">
      <dgm:prSet presAssocID="{1AD8AE3D-A6F5-4AC7-834E-94F892B9C63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56A20F3-68F0-43E5-A97E-F36642C76267}" type="pres">
      <dgm:prSet presAssocID="{C6C42A80-AACE-4265-AEB1-BAAAFB129DC1}" presName="spacer" presStyleCnt="0"/>
      <dgm:spPr/>
    </dgm:pt>
    <dgm:pt modelId="{D42B0AF4-873E-4ECD-BF1B-89D4C759F02B}" type="pres">
      <dgm:prSet presAssocID="{E86D6340-5F17-4A55-8561-6D28243D8216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39A5883-7159-42AB-83BB-835BA4CF3DFF}" type="pres">
      <dgm:prSet presAssocID="{8D526EF8-6727-48FB-9EAE-2770E8079764}" presName="spacer" presStyleCnt="0"/>
      <dgm:spPr/>
    </dgm:pt>
    <dgm:pt modelId="{AEC0F4F8-45DB-47B7-BDBB-8C10101AC3E0}" type="pres">
      <dgm:prSet presAssocID="{79C078C9-77FB-40C2-9FDC-3469AD4EE0C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06D29EB-5FBA-4C51-83F1-E18ED5D62629}" type="pres">
      <dgm:prSet presAssocID="{98CFF317-4891-4CB0-95FD-E3B7542384BD}" presName="spacer" presStyleCnt="0"/>
      <dgm:spPr/>
    </dgm:pt>
    <dgm:pt modelId="{ABC08481-DCB6-44D4-9287-7828F900F35F}" type="pres">
      <dgm:prSet presAssocID="{AB159543-1319-4B5F-A96A-ECF6305FB02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793F914-97DA-4FEC-BA37-278B0D8FCEF4}" type="pres">
      <dgm:prSet presAssocID="{E5CD2AA6-E245-4082-B786-0B57E31F8DD7}" presName="spacer" presStyleCnt="0"/>
      <dgm:spPr/>
    </dgm:pt>
    <dgm:pt modelId="{CDE193EE-CB1D-4C60-9B14-0CAD3E4F9171}" type="pres">
      <dgm:prSet presAssocID="{3FF0E3FD-8B24-4100-8730-560ACF89D54E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7146170F-D626-44CF-9D58-43659C09C7DF}" type="presOf" srcId="{536E74A1-4BA2-4E38-9FFD-FFF5A7E1FF26}" destId="{F0870371-281E-4472-BA5E-84DA31F38DE1}" srcOrd="0" destOrd="0" presId="urn:microsoft.com/office/officeart/2005/8/layout/vList2"/>
    <dgm:cxn modelId="{F73B5C31-3A35-4F8D-81FC-0229900800A7}" srcId="{0AFB8CF3-AEC6-4013-985E-5A65C96EABDC}" destId="{1AD8AE3D-A6F5-4AC7-834E-94F892B9C633}" srcOrd="1" destOrd="0" parTransId="{793E9137-810C-42BE-B85D-21670F1FD17F}" sibTransId="{C6C42A80-AACE-4265-AEB1-BAAAFB129DC1}"/>
    <dgm:cxn modelId="{BAF5D836-C36A-496A-B76A-EA6516EFA2D2}" srcId="{0AFB8CF3-AEC6-4013-985E-5A65C96EABDC}" destId="{536E74A1-4BA2-4E38-9FFD-FFF5A7E1FF26}" srcOrd="0" destOrd="0" parTransId="{3154A74B-75B6-49E3-AFA3-528C5C42A8F1}" sibTransId="{D5C74358-FBC5-4D8A-8BEE-18B3C8F71BD5}"/>
    <dgm:cxn modelId="{AAF08E39-48EA-4A1A-88D3-2DCE659A18DC}" type="presOf" srcId="{3FF0E3FD-8B24-4100-8730-560ACF89D54E}" destId="{CDE193EE-CB1D-4C60-9B14-0CAD3E4F9171}" srcOrd="0" destOrd="0" presId="urn:microsoft.com/office/officeart/2005/8/layout/vList2"/>
    <dgm:cxn modelId="{39425E41-D82A-409A-9309-6A143A845768}" type="presOf" srcId="{AB159543-1319-4B5F-A96A-ECF6305FB028}" destId="{ABC08481-DCB6-44D4-9287-7828F900F35F}" srcOrd="0" destOrd="0" presId="urn:microsoft.com/office/officeart/2005/8/layout/vList2"/>
    <dgm:cxn modelId="{9CA6FE42-11DA-4EB7-9726-3D0863C7C5F8}" srcId="{0AFB8CF3-AEC6-4013-985E-5A65C96EABDC}" destId="{AB159543-1319-4B5F-A96A-ECF6305FB028}" srcOrd="4" destOrd="0" parTransId="{8E547F60-418F-4B28-BE64-125EF11E4513}" sibTransId="{E5CD2AA6-E245-4082-B786-0B57E31F8DD7}"/>
    <dgm:cxn modelId="{537E144A-15B0-47A9-8B5B-CC7504354690}" srcId="{0AFB8CF3-AEC6-4013-985E-5A65C96EABDC}" destId="{79C078C9-77FB-40C2-9FDC-3469AD4EE0C2}" srcOrd="3" destOrd="0" parTransId="{D3D664AB-6C61-4E82-AFA6-F3A871A77055}" sibTransId="{98CFF317-4891-4CB0-95FD-E3B7542384BD}"/>
    <dgm:cxn modelId="{4A39B853-2BE2-42FD-B003-5C94CDEC96D4}" type="presOf" srcId="{79C078C9-77FB-40C2-9FDC-3469AD4EE0C2}" destId="{AEC0F4F8-45DB-47B7-BDBB-8C10101AC3E0}" srcOrd="0" destOrd="0" presId="urn:microsoft.com/office/officeart/2005/8/layout/vList2"/>
    <dgm:cxn modelId="{75BA2457-5D96-4C07-B963-7AEFEB07C952}" srcId="{0AFB8CF3-AEC6-4013-985E-5A65C96EABDC}" destId="{3FF0E3FD-8B24-4100-8730-560ACF89D54E}" srcOrd="5" destOrd="0" parTransId="{3B55DD54-140E-4D1A-AE73-5D33C738AAA8}" sibTransId="{3C35D908-88DB-4633-A93A-21574D2EF7C1}"/>
    <dgm:cxn modelId="{2DC11C8A-7E70-4054-9E82-B02511D44865}" type="presOf" srcId="{0AFB8CF3-AEC6-4013-985E-5A65C96EABDC}" destId="{7FCE1022-A881-4855-B7A3-F8227D0D3D7D}" srcOrd="0" destOrd="0" presId="urn:microsoft.com/office/officeart/2005/8/layout/vList2"/>
    <dgm:cxn modelId="{CEB90292-6FF6-4E8F-9D55-B748350D434E}" type="presOf" srcId="{1AD8AE3D-A6F5-4AC7-834E-94F892B9C633}" destId="{DA88FC90-B5FF-4865-8849-6C4545273B04}" srcOrd="0" destOrd="0" presId="urn:microsoft.com/office/officeart/2005/8/layout/vList2"/>
    <dgm:cxn modelId="{5F7D1D99-B319-4DB8-83A2-A1656A49541A}" type="presOf" srcId="{E86D6340-5F17-4A55-8561-6D28243D8216}" destId="{D42B0AF4-873E-4ECD-BF1B-89D4C759F02B}" srcOrd="0" destOrd="0" presId="urn:microsoft.com/office/officeart/2005/8/layout/vList2"/>
    <dgm:cxn modelId="{8D0013DB-C6DA-450B-B11F-A6F836AA09FF}" srcId="{0AFB8CF3-AEC6-4013-985E-5A65C96EABDC}" destId="{E86D6340-5F17-4A55-8561-6D28243D8216}" srcOrd="2" destOrd="0" parTransId="{32C5DA8C-B7D5-4B56-A320-C7808CF2C7C6}" sibTransId="{8D526EF8-6727-48FB-9EAE-2770E8079764}"/>
    <dgm:cxn modelId="{AF37C357-DF78-4622-B50C-6334C2F6D3B8}" type="presParOf" srcId="{7FCE1022-A881-4855-B7A3-F8227D0D3D7D}" destId="{F0870371-281E-4472-BA5E-84DA31F38DE1}" srcOrd="0" destOrd="0" presId="urn:microsoft.com/office/officeart/2005/8/layout/vList2"/>
    <dgm:cxn modelId="{B38939EA-6BCF-4E74-93C6-96E5F80B8902}" type="presParOf" srcId="{7FCE1022-A881-4855-B7A3-F8227D0D3D7D}" destId="{AEDD321A-DE7F-48C6-83B9-CFD97A428D7B}" srcOrd="1" destOrd="0" presId="urn:microsoft.com/office/officeart/2005/8/layout/vList2"/>
    <dgm:cxn modelId="{2EB926C2-1CB5-428D-A5DE-5D836521E9A8}" type="presParOf" srcId="{7FCE1022-A881-4855-B7A3-F8227D0D3D7D}" destId="{DA88FC90-B5FF-4865-8849-6C4545273B04}" srcOrd="2" destOrd="0" presId="urn:microsoft.com/office/officeart/2005/8/layout/vList2"/>
    <dgm:cxn modelId="{03D612D5-90F3-492E-A773-0B0E409BCE1B}" type="presParOf" srcId="{7FCE1022-A881-4855-B7A3-F8227D0D3D7D}" destId="{A56A20F3-68F0-43E5-A97E-F36642C76267}" srcOrd="3" destOrd="0" presId="urn:microsoft.com/office/officeart/2005/8/layout/vList2"/>
    <dgm:cxn modelId="{3840A397-2220-4BEC-8272-43DCA9916C40}" type="presParOf" srcId="{7FCE1022-A881-4855-B7A3-F8227D0D3D7D}" destId="{D42B0AF4-873E-4ECD-BF1B-89D4C759F02B}" srcOrd="4" destOrd="0" presId="urn:microsoft.com/office/officeart/2005/8/layout/vList2"/>
    <dgm:cxn modelId="{B5C7750E-C020-464D-BB89-C079A1CD7B78}" type="presParOf" srcId="{7FCE1022-A881-4855-B7A3-F8227D0D3D7D}" destId="{339A5883-7159-42AB-83BB-835BA4CF3DFF}" srcOrd="5" destOrd="0" presId="urn:microsoft.com/office/officeart/2005/8/layout/vList2"/>
    <dgm:cxn modelId="{02AC4A0A-1FF9-488C-959B-EA6CB6B70A1A}" type="presParOf" srcId="{7FCE1022-A881-4855-B7A3-F8227D0D3D7D}" destId="{AEC0F4F8-45DB-47B7-BDBB-8C10101AC3E0}" srcOrd="6" destOrd="0" presId="urn:microsoft.com/office/officeart/2005/8/layout/vList2"/>
    <dgm:cxn modelId="{52FDDB45-B928-4381-B118-AB9090B6FC10}" type="presParOf" srcId="{7FCE1022-A881-4855-B7A3-F8227D0D3D7D}" destId="{006D29EB-5FBA-4C51-83F1-E18ED5D62629}" srcOrd="7" destOrd="0" presId="urn:microsoft.com/office/officeart/2005/8/layout/vList2"/>
    <dgm:cxn modelId="{61F237B6-EA7F-4DF8-A9C5-970556D13006}" type="presParOf" srcId="{7FCE1022-A881-4855-B7A3-F8227D0D3D7D}" destId="{ABC08481-DCB6-44D4-9287-7828F900F35F}" srcOrd="8" destOrd="0" presId="urn:microsoft.com/office/officeart/2005/8/layout/vList2"/>
    <dgm:cxn modelId="{D234FCE5-327E-4D7D-A579-6F8A6F219DF2}" type="presParOf" srcId="{7FCE1022-A881-4855-B7A3-F8227D0D3D7D}" destId="{A793F914-97DA-4FEC-BA37-278B0D8FCEF4}" srcOrd="9" destOrd="0" presId="urn:microsoft.com/office/officeart/2005/8/layout/vList2"/>
    <dgm:cxn modelId="{90054636-5960-4212-B0B3-FC5F34800E53}" type="presParOf" srcId="{7FCE1022-A881-4855-B7A3-F8227D0D3D7D}" destId="{CDE193EE-CB1D-4C60-9B14-0CAD3E4F917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52D124-AF70-4D99-B57A-71E8749AF6B2}" type="doc">
      <dgm:prSet loTypeId="urn:microsoft.com/office/officeart/2005/8/layout/vList4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46583D2C-F3A6-4D68-B595-BAC773DBFE7C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課後心得與問題思考</a:t>
          </a:r>
          <a:endParaRPr lang="en-US" altLang="zh-TW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A25069F9-EBDF-4406-AB98-8E73A9AD7E16}" type="parTrans" cxnId="{84EABFFB-8C8D-4EF0-B964-602865409426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536F723-0A3A-445F-B556-747EAC79844E}" type="sibTrans" cxnId="{84EABFFB-8C8D-4EF0-B964-602865409426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C36735A3-315B-4A22-8FCB-5C083F480DAC}">
      <dgm:prSet/>
      <dgm:spPr/>
      <dgm:t>
        <a:bodyPr/>
        <a:lstStyle/>
        <a:p>
          <a:r>
            <a:rPr lang="zh-TW" altLang="en-US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閱讀書籍心得</a:t>
          </a:r>
          <a:endParaRPr lang="en-US" altLang="zh-TW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0053C2DD-921C-4BE6-98A5-53EC5710D682}" type="parTrans" cxnId="{EF098CFF-991D-4F6D-89F0-65B6EC942444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9F1F438-126C-42FA-848B-7FEA73F82D6F}" type="sibTrans" cxnId="{EF098CFF-991D-4F6D-89F0-65B6EC942444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5221E93E-8741-4991-A670-1D316263861E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影片心得</a:t>
          </a:r>
          <a:endParaRPr lang="en-US" altLang="zh-TW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831970BB-CD32-4EA1-9991-74B663B50671}" type="parTrans" cxnId="{C563EE75-02D0-447F-8B47-ED3630AA06D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7DB3363-2929-44B8-A716-DAAC84ADAF31}" type="sibTrans" cxnId="{C563EE75-02D0-447F-8B47-ED3630AA06D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E583AE70-646A-46D5-AE8D-B9CDCB6E9CD8}">
      <dgm:prSet/>
      <dgm:spPr/>
      <dgm:t>
        <a:bodyPr/>
        <a:lstStyle/>
        <a:p>
          <a:r>
            <a:rPr lang="zh-TW" altLang="en-US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由導讀與延伸書籍中任選一本書閱讀，並撰寫書籍心得。</a:t>
          </a:r>
          <a:endParaRPr lang="en-US" altLang="zh-TW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F2057E54-E6D6-4597-A311-894DE503D155}" type="parTrans" cxnId="{6E91E320-AA57-4A08-A754-F81E7A8F4B3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9634A61-A3A7-46DA-B38B-B312089C81C7}" type="sibTrans" cxnId="{6E91E320-AA57-4A08-A754-F81E7A8F4B3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2547316-5B25-4BBB-800D-55EB72CC5694}">
      <dgm:prSet/>
      <dgm:spPr/>
      <dgm:t>
        <a:bodyPr/>
        <a:lstStyle/>
        <a:p>
          <a:r>
            <a:rPr lang="zh-TW" altLang="en-US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針對課堂播放教學影片，進行心得書寫並回答相關問題。</a:t>
          </a:r>
          <a:endParaRPr lang="en-US" altLang="zh-TW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76BC3514-0B9E-4FFA-9B77-AE75A123BD1E}" type="parTrans" cxnId="{18E1F994-D3B3-4825-8C8A-F6D55DA5346F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523F966-9403-4883-AF3E-29F7AA129277}" type="sibTrans" cxnId="{18E1F994-D3B3-4825-8C8A-F6D55DA5346F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90AE5C8-322F-4C49-A9C4-4491FBD445CD}">
      <dgm:prSet/>
      <dgm:spPr/>
      <dgm:t>
        <a:bodyPr/>
        <a:lstStyle/>
        <a:p>
          <a:r>
            <a:rPr lang="zh-TW" altLang="en-US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針對課程主題進行課後心得與問題思考；</a:t>
          </a:r>
          <a:endParaRPr lang="en-US" altLang="zh-TW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394BE87-B0C1-4569-A11C-A9C8A95AA27B}" type="parTrans" cxnId="{4CA09BE3-B509-4351-9420-F08E3DB27AA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CEAA1DE-4F1F-4996-AAAC-E7EAF3789D8B}" type="sibTrans" cxnId="{4CA09BE3-B509-4351-9420-F08E3DB27AA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D3B63612-E7FA-4361-B16F-99B0E7D7360D}">
      <dgm:prSet/>
      <dgm:spPr/>
      <dgm:t>
        <a:bodyPr/>
        <a:lstStyle/>
        <a:p>
          <a:r>
            <a:rPr lang="zh-TW" altLang="en-US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針對相關議題進行自我檢視</a:t>
          </a:r>
          <a:endParaRPr lang="en-US" altLang="zh-TW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3823468-1DB5-4451-B0DA-6761C486B36A}" type="parTrans" cxnId="{8AECEF31-164A-4AC9-838A-52E8CC9B8D7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DBCD16BA-BEC0-4FE4-83EC-6D6D4ACF18DF}" type="sibTrans" cxnId="{8AECEF31-164A-4AC9-838A-52E8CC9B8D7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DE7C0A7B-88DB-466C-97F7-AFDA72D7B056}" type="pres">
      <dgm:prSet presAssocID="{3152D124-AF70-4D99-B57A-71E8749AF6B2}" presName="linear" presStyleCnt="0">
        <dgm:presLayoutVars>
          <dgm:dir/>
          <dgm:resizeHandles val="exact"/>
        </dgm:presLayoutVars>
      </dgm:prSet>
      <dgm:spPr/>
    </dgm:pt>
    <dgm:pt modelId="{F8FFF11B-A5E1-4F47-B9CB-A653BC2ED6B0}" type="pres">
      <dgm:prSet presAssocID="{46583D2C-F3A6-4D68-B595-BAC773DBFE7C}" presName="comp" presStyleCnt="0"/>
      <dgm:spPr/>
    </dgm:pt>
    <dgm:pt modelId="{E4560E74-8224-4182-90F8-948D0A75E1D7}" type="pres">
      <dgm:prSet presAssocID="{46583D2C-F3A6-4D68-B595-BAC773DBFE7C}" presName="box" presStyleLbl="node1" presStyleIdx="0" presStyleCnt="3"/>
      <dgm:spPr/>
    </dgm:pt>
    <dgm:pt modelId="{86F52038-17B3-4485-8BB0-C88BC73A1F95}" type="pres">
      <dgm:prSet presAssocID="{46583D2C-F3A6-4D68-B595-BAC773DBFE7C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68316DB-FB1A-436B-B96B-926C7A200B0E}" type="pres">
      <dgm:prSet presAssocID="{46583D2C-F3A6-4D68-B595-BAC773DBFE7C}" presName="text" presStyleLbl="node1" presStyleIdx="0" presStyleCnt="3">
        <dgm:presLayoutVars>
          <dgm:bulletEnabled val="1"/>
        </dgm:presLayoutVars>
      </dgm:prSet>
      <dgm:spPr/>
    </dgm:pt>
    <dgm:pt modelId="{73FE0B2B-0F94-4AD9-9EAA-1B51A886500C}" type="pres">
      <dgm:prSet presAssocID="{0536F723-0A3A-445F-B556-747EAC79844E}" presName="spacer" presStyleCnt="0"/>
      <dgm:spPr/>
    </dgm:pt>
    <dgm:pt modelId="{44240F5C-BC15-4BCB-8006-29090686F73B}" type="pres">
      <dgm:prSet presAssocID="{C36735A3-315B-4A22-8FCB-5C083F480DAC}" presName="comp" presStyleCnt="0"/>
      <dgm:spPr/>
    </dgm:pt>
    <dgm:pt modelId="{7AB65BF6-663F-4A2C-BD58-A2C854C39316}" type="pres">
      <dgm:prSet presAssocID="{C36735A3-315B-4A22-8FCB-5C083F480DAC}" presName="box" presStyleLbl="node1" presStyleIdx="1" presStyleCnt="3"/>
      <dgm:spPr/>
    </dgm:pt>
    <dgm:pt modelId="{4DCF8020-1F62-4F1E-860C-9F777D640C33}" type="pres">
      <dgm:prSet presAssocID="{C36735A3-315B-4A22-8FCB-5C083F480DAC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DEF88FF-DF72-481F-9FE0-B873D2D770F8}" type="pres">
      <dgm:prSet presAssocID="{C36735A3-315B-4A22-8FCB-5C083F480DAC}" presName="text" presStyleLbl="node1" presStyleIdx="1" presStyleCnt="3">
        <dgm:presLayoutVars>
          <dgm:bulletEnabled val="1"/>
        </dgm:presLayoutVars>
      </dgm:prSet>
      <dgm:spPr/>
    </dgm:pt>
    <dgm:pt modelId="{8420B032-26BF-42CA-B738-41D8E8089562}" type="pres">
      <dgm:prSet presAssocID="{39F1F438-126C-42FA-848B-7FEA73F82D6F}" presName="spacer" presStyleCnt="0"/>
      <dgm:spPr/>
    </dgm:pt>
    <dgm:pt modelId="{FCB95BE9-3340-41D8-9091-5FC1A8C598F4}" type="pres">
      <dgm:prSet presAssocID="{5221E93E-8741-4991-A670-1D316263861E}" presName="comp" presStyleCnt="0"/>
      <dgm:spPr/>
    </dgm:pt>
    <dgm:pt modelId="{BE7011E1-B460-4FA2-A1FF-FACFDA80E857}" type="pres">
      <dgm:prSet presAssocID="{5221E93E-8741-4991-A670-1D316263861E}" presName="box" presStyleLbl="node1" presStyleIdx="2" presStyleCnt="3"/>
      <dgm:spPr/>
    </dgm:pt>
    <dgm:pt modelId="{4E420498-9691-4EF7-A9DF-6AD00885B47F}" type="pres">
      <dgm:prSet presAssocID="{5221E93E-8741-4991-A670-1D316263861E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C59A22F-14D6-4964-A78F-D2CD52FA0796}" type="pres">
      <dgm:prSet presAssocID="{5221E93E-8741-4991-A670-1D316263861E}" presName="text" presStyleLbl="node1" presStyleIdx="2" presStyleCnt="3">
        <dgm:presLayoutVars>
          <dgm:bulletEnabled val="1"/>
        </dgm:presLayoutVars>
      </dgm:prSet>
      <dgm:spPr/>
    </dgm:pt>
  </dgm:ptLst>
  <dgm:cxnLst>
    <dgm:cxn modelId="{A4DDA013-0211-42BF-B20E-672B975B492F}" type="presOf" srcId="{D3B63612-E7FA-4361-B16F-99B0E7D7360D}" destId="{E4560E74-8224-4182-90F8-948D0A75E1D7}" srcOrd="0" destOrd="2" presId="urn:microsoft.com/office/officeart/2005/8/layout/vList4"/>
    <dgm:cxn modelId="{6E91E320-AA57-4A08-A754-F81E7A8F4B3C}" srcId="{C36735A3-315B-4A22-8FCB-5C083F480DAC}" destId="{E583AE70-646A-46D5-AE8D-B9CDCB6E9CD8}" srcOrd="0" destOrd="0" parTransId="{F2057E54-E6D6-4597-A311-894DE503D155}" sibTransId="{29634A61-A3A7-46DA-B38B-B312089C81C7}"/>
    <dgm:cxn modelId="{53EE9331-050E-405A-A394-AB6D6A015941}" type="presOf" srcId="{390AE5C8-322F-4C49-A9C4-4491FBD445CD}" destId="{068316DB-FB1A-436B-B96B-926C7A200B0E}" srcOrd="1" destOrd="1" presId="urn:microsoft.com/office/officeart/2005/8/layout/vList4"/>
    <dgm:cxn modelId="{8AECEF31-164A-4AC9-838A-52E8CC9B8D79}" srcId="{46583D2C-F3A6-4D68-B595-BAC773DBFE7C}" destId="{D3B63612-E7FA-4361-B16F-99B0E7D7360D}" srcOrd="1" destOrd="0" parTransId="{43823468-1DB5-4451-B0DA-6761C486B36A}" sibTransId="{DBCD16BA-BEC0-4FE4-83EC-6D6D4ACF18DF}"/>
    <dgm:cxn modelId="{582B3236-CE8D-4ED7-A5B9-EF7E49861F59}" type="presOf" srcId="{02547316-5B25-4BBB-800D-55EB72CC5694}" destId="{2C59A22F-14D6-4964-A78F-D2CD52FA0796}" srcOrd="1" destOrd="1" presId="urn:microsoft.com/office/officeart/2005/8/layout/vList4"/>
    <dgm:cxn modelId="{A2496C38-CFE5-40F4-823A-ACB3695C7E11}" type="presOf" srcId="{46583D2C-F3A6-4D68-B595-BAC773DBFE7C}" destId="{068316DB-FB1A-436B-B96B-926C7A200B0E}" srcOrd="1" destOrd="0" presId="urn:microsoft.com/office/officeart/2005/8/layout/vList4"/>
    <dgm:cxn modelId="{A349043B-AB42-4488-A3E6-BADB2023A9C8}" type="presOf" srcId="{46583D2C-F3A6-4D68-B595-BAC773DBFE7C}" destId="{E4560E74-8224-4182-90F8-948D0A75E1D7}" srcOrd="0" destOrd="0" presId="urn:microsoft.com/office/officeart/2005/8/layout/vList4"/>
    <dgm:cxn modelId="{DA930449-D5D4-4D7C-82E8-6209ABEE2CE4}" type="presOf" srcId="{3152D124-AF70-4D99-B57A-71E8749AF6B2}" destId="{DE7C0A7B-88DB-466C-97F7-AFDA72D7B056}" srcOrd="0" destOrd="0" presId="urn:microsoft.com/office/officeart/2005/8/layout/vList4"/>
    <dgm:cxn modelId="{C563EE75-02D0-447F-8B47-ED3630AA06D8}" srcId="{3152D124-AF70-4D99-B57A-71E8749AF6B2}" destId="{5221E93E-8741-4991-A670-1D316263861E}" srcOrd="2" destOrd="0" parTransId="{831970BB-CD32-4EA1-9991-74B663B50671}" sibTransId="{D7DB3363-2929-44B8-A716-DAAC84ADAF31}"/>
    <dgm:cxn modelId="{18E1F994-D3B3-4825-8C8A-F6D55DA5346F}" srcId="{5221E93E-8741-4991-A670-1D316263861E}" destId="{02547316-5B25-4BBB-800D-55EB72CC5694}" srcOrd="0" destOrd="0" parTransId="{76BC3514-0B9E-4FFA-9B77-AE75A123BD1E}" sibTransId="{B523F966-9403-4883-AF3E-29F7AA129277}"/>
    <dgm:cxn modelId="{57B691A4-5289-47F2-AD64-D50DBDFF7789}" type="presOf" srcId="{5221E93E-8741-4991-A670-1D316263861E}" destId="{BE7011E1-B460-4FA2-A1FF-FACFDA80E857}" srcOrd="0" destOrd="0" presId="urn:microsoft.com/office/officeart/2005/8/layout/vList4"/>
    <dgm:cxn modelId="{BFC8B1A9-A441-4411-9F56-F3C7E7338FC4}" type="presOf" srcId="{02547316-5B25-4BBB-800D-55EB72CC5694}" destId="{BE7011E1-B460-4FA2-A1FF-FACFDA80E857}" srcOrd="0" destOrd="1" presId="urn:microsoft.com/office/officeart/2005/8/layout/vList4"/>
    <dgm:cxn modelId="{BBC81FB0-2D0D-4EBB-9EDA-D04FC326108F}" type="presOf" srcId="{390AE5C8-322F-4C49-A9C4-4491FBD445CD}" destId="{E4560E74-8224-4182-90F8-948D0A75E1D7}" srcOrd="0" destOrd="1" presId="urn:microsoft.com/office/officeart/2005/8/layout/vList4"/>
    <dgm:cxn modelId="{CA013BB7-C674-4D3D-9726-D1D85509F90C}" type="presOf" srcId="{E583AE70-646A-46D5-AE8D-B9CDCB6E9CD8}" destId="{4DEF88FF-DF72-481F-9FE0-B873D2D770F8}" srcOrd="1" destOrd="1" presId="urn:microsoft.com/office/officeart/2005/8/layout/vList4"/>
    <dgm:cxn modelId="{EB9F0DBF-F11B-429B-BEBA-D052D669B497}" type="presOf" srcId="{5221E93E-8741-4991-A670-1D316263861E}" destId="{2C59A22F-14D6-4964-A78F-D2CD52FA0796}" srcOrd="1" destOrd="0" presId="urn:microsoft.com/office/officeart/2005/8/layout/vList4"/>
    <dgm:cxn modelId="{6EC048C6-4D33-4AB3-810E-E8502430FC58}" type="presOf" srcId="{E583AE70-646A-46D5-AE8D-B9CDCB6E9CD8}" destId="{7AB65BF6-663F-4A2C-BD58-A2C854C39316}" srcOrd="0" destOrd="1" presId="urn:microsoft.com/office/officeart/2005/8/layout/vList4"/>
    <dgm:cxn modelId="{0D378DDB-B35E-4D15-8ED7-50694D9C277E}" type="presOf" srcId="{C36735A3-315B-4A22-8FCB-5C083F480DAC}" destId="{7AB65BF6-663F-4A2C-BD58-A2C854C39316}" srcOrd="0" destOrd="0" presId="urn:microsoft.com/office/officeart/2005/8/layout/vList4"/>
    <dgm:cxn modelId="{4CA09BE3-B509-4351-9420-F08E3DB27AA6}" srcId="{46583D2C-F3A6-4D68-B595-BAC773DBFE7C}" destId="{390AE5C8-322F-4C49-A9C4-4491FBD445CD}" srcOrd="0" destOrd="0" parTransId="{2394BE87-B0C1-4569-A11C-A9C8A95AA27B}" sibTransId="{8CEAA1DE-4F1F-4996-AAAC-E7EAF3789D8B}"/>
    <dgm:cxn modelId="{1A50F9E4-539C-4586-BB6C-4DA176FC83E6}" type="presOf" srcId="{D3B63612-E7FA-4361-B16F-99B0E7D7360D}" destId="{068316DB-FB1A-436B-B96B-926C7A200B0E}" srcOrd="1" destOrd="2" presId="urn:microsoft.com/office/officeart/2005/8/layout/vList4"/>
    <dgm:cxn modelId="{1D02E9EA-F7D4-4E9F-84C1-805AA6D7F7AF}" type="presOf" srcId="{C36735A3-315B-4A22-8FCB-5C083F480DAC}" destId="{4DEF88FF-DF72-481F-9FE0-B873D2D770F8}" srcOrd="1" destOrd="0" presId="urn:microsoft.com/office/officeart/2005/8/layout/vList4"/>
    <dgm:cxn modelId="{84EABFFB-8C8D-4EF0-B964-602865409426}" srcId="{3152D124-AF70-4D99-B57A-71E8749AF6B2}" destId="{46583D2C-F3A6-4D68-B595-BAC773DBFE7C}" srcOrd="0" destOrd="0" parTransId="{A25069F9-EBDF-4406-AB98-8E73A9AD7E16}" sibTransId="{0536F723-0A3A-445F-B556-747EAC79844E}"/>
    <dgm:cxn modelId="{EF098CFF-991D-4F6D-89F0-65B6EC942444}" srcId="{3152D124-AF70-4D99-B57A-71E8749AF6B2}" destId="{C36735A3-315B-4A22-8FCB-5C083F480DAC}" srcOrd="1" destOrd="0" parTransId="{0053C2DD-921C-4BE6-98A5-53EC5710D682}" sibTransId="{39F1F438-126C-42FA-848B-7FEA73F82D6F}"/>
    <dgm:cxn modelId="{4BE7DBC0-F036-4A00-83DA-667354D1E8D9}" type="presParOf" srcId="{DE7C0A7B-88DB-466C-97F7-AFDA72D7B056}" destId="{F8FFF11B-A5E1-4F47-B9CB-A653BC2ED6B0}" srcOrd="0" destOrd="0" presId="urn:microsoft.com/office/officeart/2005/8/layout/vList4"/>
    <dgm:cxn modelId="{4A8D97AD-B7F1-4F67-9CDB-E83F3A83B5BE}" type="presParOf" srcId="{F8FFF11B-A5E1-4F47-B9CB-A653BC2ED6B0}" destId="{E4560E74-8224-4182-90F8-948D0A75E1D7}" srcOrd="0" destOrd="0" presId="urn:microsoft.com/office/officeart/2005/8/layout/vList4"/>
    <dgm:cxn modelId="{C26E8754-88C3-4372-9489-EBD460270470}" type="presParOf" srcId="{F8FFF11B-A5E1-4F47-B9CB-A653BC2ED6B0}" destId="{86F52038-17B3-4485-8BB0-C88BC73A1F95}" srcOrd="1" destOrd="0" presId="urn:microsoft.com/office/officeart/2005/8/layout/vList4"/>
    <dgm:cxn modelId="{6411683A-C950-46CC-A537-72664610F0F6}" type="presParOf" srcId="{F8FFF11B-A5E1-4F47-B9CB-A653BC2ED6B0}" destId="{068316DB-FB1A-436B-B96B-926C7A200B0E}" srcOrd="2" destOrd="0" presId="urn:microsoft.com/office/officeart/2005/8/layout/vList4"/>
    <dgm:cxn modelId="{870CAE5C-27D4-4296-830B-998D8AE0AE46}" type="presParOf" srcId="{DE7C0A7B-88DB-466C-97F7-AFDA72D7B056}" destId="{73FE0B2B-0F94-4AD9-9EAA-1B51A886500C}" srcOrd="1" destOrd="0" presId="urn:microsoft.com/office/officeart/2005/8/layout/vList4"/>
    <dgm:cxn modelId="{FD2070F3-7179-4757-99E3-D58427D1CD72}" type="presParOf" srcId="{DE7C0A7B-88DB-466C-97F7-AFDA72D7B056}" destId="{44240F5C-BC15-4BCB-8006-29090686F73B}" srcOrd="2" destOrd="0" presId="urn:microsoft.com/office/officeart/2005/8/layout/vList4"/>
    <dgm:cxn modelId="{638503DC-B8DA-4322-AE81-20EE3E581EFF}" type="presParOf" srcId="{44240F5C-BC15-4BCB-8006-29090686F73B}" destId="{7AB65BF6-663F-4A2C-BD58-A2C854C39316}" srcOrd="0" destOrd="0" presId="urn:microsoft.com/office/officeart/2005/8/layout/vList4"/>
    <dgm:cxn modelId="{44526B86-C293-4236-99B6-1BA1F808D708}" type="presParOf" srcId="{44240F5C-BC15-4BCB-8006-29090686F73B}" destId="{4DCF8020-1F62-4F1E-860C-9F777D640C33}" srcOrd="1" destOrd="0" presId="urn:microsoft.com/office/officeart/2005/8/layout/vList4"/>
    <dgm:cxn modelId="{0E3B2902-E7AD-49A1-B221-559BFBD058CE}" type="presParOf" srcId="{44240F5C-BC15-4BCB-8006-29090686F73B}" destId="{4DEF88FF-DF72-481F-9FE0-B873D2D770F8}" srcOrd="2" destOrd="0" presId="urn:microsoft.com/office/officeart/2005/8/layout/vList4"/>
    <dgm:cxn modelId="{74F2EA05-A1D1-4945-8B26-67DF8A834DA3}" type="presParOf" srcId="{DE7C0A7B-88DB-466C-97F7-AFDA72D7B056}" destId="{8420B032-26BF-42CA-B738-41D8E8089562}" srcOrd="3" destOrd="0" presId="urn:microsoft.com/office/officeart/2005/8/layout/vList4"/>
    <dgm:cxn modelId="{86E75731-9629-4A67-8970-271087681404}" type="presParOf" srcId="{DE7C0A7B-88DB-466C-97F7-AFDA72D7B056}" destId="{FCB95BE9-3340-41D8-9091-5FC1A8C598F4}" srcOrd="4" destOrd="0" presId="urn:microsoft.com/office/officeart/2005/8/layout/vList4"/>
    <dgm:cxn modelId="{F1BF0370-BD73-48A2-A83C-1641600C18E6}" type="presParOf" srcId="{FCB95BE9-3340-41D8-9091-5FC1A8C598F4}" destId="{BE7011E1-B460-4FA2-A1FF-FACFDA80E857}" srcOrd="0" destOrd="0" presId="urn:microsoft.com/office/officeart/2005/8/layout/vList4"/>
    <dgm:cxn modelId="{7B74AF00-1894-4138-9F26-BFC3C30AE121}" type="presParOf" srcId="{FCB95BE9-3340-41D8-9091-5FC1A8C598F4}" destId="{4E420498-9691-4EF7-A9DF-6AD00885B47F}" srcOrd="1" destOrd="0" presId="urn:microsoft.com/office/officeart/2005/8/layout/vList4"/>
    <dgm:cxn modelId="{776C8106-6D36-4F41-BA47-6D2048C26A97}" type="presParOf" srcId="{FCB95BE9-3340-41D8-9091-5FC1A8C598F4}" destId="{2C59A22F-14D6-4964-A78F-D2CD52FA079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76E147D-CA89-4537-8CEF-63032C2D64EC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60D0C044-8D86-475E-831B-D757616E9DCC}">
      <dgm:prSet phldrT="[文字]" custT="1"/>
      <dgm:spPr/>
      <dgm:t>
        <a:bodyPr/>
        <a:lstStyle/>
        <a:p>
          <a:r>
            <a:rPr lang="zh-TW" sz="1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林寶安、鄭瓊月、蔡夙穎、鄭雅愛</a:t>
          </a:r>
          <a:r>
            <a:rPr lang="en-US" sz="1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(2011)</a:t>
          </a:r>
          <a:r>
            <a:rPr lang="zh-TW" sz="1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新移民與在地社會生活</a:t>
          </a:r>
          <a:r>
            <a:rPr lang="zh-TW" sz="1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。台北：巨流圖書公司。</a:t>
          </a:r>
          <a:endParaRPr lang="zh-TW" altLang="en-US" sz="1800" b="1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1569894-DB9D-44D2-B267-97C5E1F19CEF}" type="parTrans" cxnId="{84D80588-F8C6-4D76-BFD9-E158F09C7CA4}">
      <dgm:prSet/>
      <dgm:spPr/>
      <dgm:t>
        <a:bodyPr/>
        <a:lstStyle/>
        <a:p>
          <a:endParaRPr lang="zh-TW" altLang="en-US" sz="1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EF9079EE-2E8E-4A66-BFC3-3B4763733E60}" type="sibTrans" cxnId="{84D80588-F8C6-4D76-BFD9-E158F09C7CA4}">
      <dgm:prSet/>
      <dgm:spPr/>
      <dgm:t>
        <a:bodyPr/>
        <a:lstStyle/>
        <a:p>
          <a:endParaRPr lang="zh-TW" altLang="en-US" sz="1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CBD3BE43-F950-4932-A7F4-5853F4B8C74F}">
      <dgm:prSet custT="1"/>
      <dgm:spPr/>
      <dgm:t>
        <a:bodyPr/>
        <a:lstStyle/>
        <a:p>
          <a:r>
            <a:rPr lang="zh-TW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鍾鳳嬌、趙善如、王淑清、吳雅玲</a:t>
          </a:r>
          <a:r>
            <a:rPr lang="en-US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(2010)</a:t>
          </a:r>
          <a:r>
            <a:rPr lang="zh-TW" sz="1800" b="1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新移民家庭：服務與實踐</a:t>
          </a:r>
          <a:r>
            <a:rPr lang="zh-TW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。巨流圖書公司。</a:t>
          </a:r>
          <a:endParaRPr lang="zh-TW" sz="1800" b="1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30E0D2F-D168-4A72-8C0F-F067E24F7679}" type="parTrans" cxnId="{461FBFEA-B304-4303-B119-80ADFE24EB72}">
      <dgm:prSet/>
      <dgm:spPr/>
      <dgm:t>
        <a:bodyPr/>
        <a:lstStyle/>
        <a:p>
          <a:endParaRPr lang="zh-TW" altLang="en-US" sz="1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34F1E99-BE0C-473B-8120-391EFCAE31D9}" type="sibTrans" cxnId="{461FBFEA-B304-4303-B119-80ADFE24EB72}">
      <dgm:prSet/>
      <dgm:spPr/>
      <dgm:t>
        <a:bodyPr/>
        <a:lstStyle/>
        <a:p>
          <a:endParaRPr lang="zh-TW" altLang="en-US" sz="1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8A607C89-D356-447F-B037-A86871A885D1}">
      <dgm:prSet custT="1"/>
      <dgm:spPr/>
      <dgm:t>
        <a:bodyPr/>
        <a:lstStyle/>
        <a:p>
          <a:r>
            <a:rPr lang="zh-TW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楊仁君主編</a:t>
          </a:r>
          <a:r>
            <a:rPr lang="en-US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(2011)</a:t>
          </a:r>
          <a:r>
            <a:rPr lang="zh-TW" sz="1800" b="1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新移民的勞動、權利與法制</a:t>
          </a:r>
          <a:r>
            <a:rPr lang="zh-TW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。台北：巨流圖書公司。</a:t>
          </a:r>
          <a:endParaRPr lang="zh-TW" sz="1800" b="1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52561836-47A8-40B3-B5DC-1183605CDBAE}" type="parTrans" cxnId="{38577E15-E037-455E-8ED7-ECCC2D14FC17}">
      <dgm:prSet/>
      <dgm:spPr/>
      <dgm:t>
        <a:bodyPr/>
        <a:lstStyle/>
        <a:p>
          <a:endParaRPr lang="zh-TW" altLang="en-US" sz="1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57FDFC30-60FF-40D6-9CBB-C24495CACB6A}" type="sibTrans" cxnId="{38577E15-E037-455E-8ED7-ECCC2D14FC17}">
      <dgm:prSet/>
      <dgm:spPr/>
      <dgm:t>
        <a:bodyPr/>
        <a:lstStyle/>
        <a:p>
          <a:endParaRPr lang="zh-TW" altLang="en-US" sz="1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E0AA8853-D970-4658-8F4C-A4D33E6F88B9}">
      <dgm:prSet custT="1"/>
      <dgm:spPr/>
      <dgm:t>
        <a:bodyPr/>
        <a:lstStyle/>
        <a:p>
          <a:r>
            <a:rPr lang="zh-TW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中華民國社區教育學會主編</a:t>
          </a:r>
          <a:r>
            <a:rPr lang="en-US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(2006)</a:t>
          </a:r>
          <a:r>
            <a:rPr lang="zh-TW" sz="1800" b="1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外籍配偶與社區學習</a:t>
          </a:r>
          <a:r>
            <a:rPr lang="zh-TW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。台北：師大書苑。</a:t>
          </a:r>
          <a:endParaRPr lang="zh-TW" sz="1800" b="1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8AB16DB-1BB2-4498-A0FD-BF75F3B272BE}" type="parTrans" cxnId="{37693C7A-8672-451E-8E2C-67D4937AF1B3}">
      <dgm:prSet/>
      <dgm:spPr/>
      <dgm:t>
        <a:bodyPr/>
        <a:lstStyle/>
        <a:p>
          <a:endParaRPr lang="zh-TW" altLang="en-US" sz="1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4C4E5AF-25F1-41D5-9C0C-658D658FD457}" type="sibTrans" cxnId="{37693C7A-8672-451E-8E2C-67D4937AF1B3}">
      <dgm:prSet/>
      <dgm:spPr/>
      <dgm:t>
        <a:bodyPr/>
        <a:lstStyle/>
        <a:p>
          <a:endParaRPr lang="zh-TW" altLang="en-US" sz="1800" b="1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FA9CA603-1CD6-4A5F-B557-F6B5154C72B2}">
      <dgm:prSet custT="1"/>
      <dgm:spPr/>
      <dgm:t>
        <a:bodyPr/>
        <a:lstStyle/>
        <a:p>
          <a:r>
            <a:rPr lang="zh-TW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戴世玫、歐雅雯</a:t>
          </a:r>
          <a:r>
            <a:rPr lang="en-US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(2017)</a:t>
          </a:r>
          <a:r>
            <a:rPr lang="zh-TW" sz="1800" b="1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新住民社會工作</a:t>
          </a:r>
          <a:r>
            <a:rPr lang="zh-TW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。洪葉文化。</a:t>
          </a:r>
          <a:endParaRPr lang="zh-TW" sz="18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E77DD221-EA38-484D-884F-11B4D1EB0731}" type="parTrans" cxnId="{5BF06A66-FC8B-4EB8-8C32-5C7789E4F283}">
      <dgm:prSet/>
      <dgm:spPr/>
      <dgm:t>
        <a:bodyPr/>
        <a:lstStyle/>
        <a:p>
          <a:endParaRPr lang="zh-TW" altLang="en-US" sz="180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4BE534B-0E4A-405F-9951-5013A295ADEC}" type="sibTrans" cxnId="{5BF06A66-FC8B-4EB8-8C32-5C7789E4F283}">
      <dgm:prSet/>
      <dgm:spPr/>
      <dgm:t>
        <a:bodyPr/>
        <a:lstStyle/>
        <a:p>
          <a:endParaRPr lang="zh-TW" altLang="en-US" sz="180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4B9E32A-AFF7-43B0-8F96-C9814C02D772}">
      <dgm:prSet custT="1"/>
      <dgm:spPr/>
      <dgm:t>
        <a:bodyPr/>
        <a:lstStyle/>
        <a:p>
          <a:r>
            <a:rPr lang="zh-TW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張芳全</a:t>
          </a:r>
          <a:r>
            <a:rPr lang="en-US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(2009)</a:t>
          </a:r>
          <a:r>
            <a:rPr lang="zh-TW" sz="1800" b="1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新移民的家庭、親職教育與教學</a:t>
          </a:r>
          <a:r>
            <a:rPr lang="zh-TW" sz="18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。台北：心理。</a:t>
          </a:r>
          <a:endParaRPr lang="zh-TW" altLang="en-US" sz="18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2F4938C-C301-4F2D-B2C7-1A1C1C79CC75}" type="parTrans" cxnId="{E5FA635F-B8B0-43A3-AD4E-D6AFFC2F9937}">
      <dgm:prSet/>
      <dgm:spPr/>
      <dgm:t>
        <a:bodyPr/>
        <a:lstStyle/>
        <a:p>
          <a:endParaRPr lang="zh-TW" altLang="en-US" sz="180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751C69E5-AE68-49CC-A901-5334E6E587D7}" type="sibTrans" cxnId="{E5FA635F-B8B0-43A3-AD4E-D6AFFC2F9937}">
      <dgm:prSet/>
      <dgm:spPr/>
      <dgm:t>
        <a:bodyPr/>
        <a:lstStyle/>
        <a:p>
          <a:endParaRPr lang="zh-TW" altLang="en-US" sz="180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7E5EA48A-B542-4C2F-ADCA-7733F63DB779}" type="pres">
      <dgm:prSet presAssocID="{376E147D-CA89-4537-8CEF-63032C2D64EC}" presName="linear" presStyleCnt="0">
        <dgm:presLayoutVars>
          <dgm:animLvl val="lvl"/>
          <dgm:resizeHandles val="exact"/>
        </dgm:presLayoutVars>
      </dgm:prSet>
      <dgm:spPr/>
    </dgm:pt>
    <dgm:pt modelId="{423725B9-0A7F-4F0B-9A8F-6E5B0E54231F}" type="pres">
      <dgm:prSet presAssocID="{60D0C044-8D86-475E-831B-D757616E9DC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9BC48C0-9FE9-4215-9997-D02CFD6FF67F}" type="pres">
      <dgm:prSet presAssocID="{EF9079EE-2E8E-4A66-BFC3-3B4763733E60}" presName="spacer" presStyleCnt="0"/>
      <dgm:spPr/>
    </dgm:pt>
    <dgm:pt modelId="{8E79E940-6D82-4F43-BAAB-823AF1A29366}" type="pres">
      <dgm:prSet presAssocID="{CBD3BE43-F950-4932-A7F4-5853F4B8C74F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4469FC6-5A08-4A7F-BD4C-6C497BACBF81}" type="pres">
      <dgm:prSet presAssocID="{134F1E99-BE0C-473B-8120-391EFCAE31D9}" presName="spacer" presStyleCnt="0"/>
      <dgm:spPr/>
    </dgm:pt>
    <dgm:pt modelId="{2A2DF1E4-5B51-4ECE-BB95-B6ABA4EFBA25}" type="pres">
      <dgm:prSet presAssocID="{8A607C89-D356-447F-B037-A86871A885D1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3578249-3AF7-4E72-9361-559BB7A83F61}" type="pres">
      <dgm:prSet presAssocID="{57FDFC30-60FF-40D6-9CBB-C24495CACB6A}" presName="spacer" presStyleCnt="0"/>
      <dgm:spPr/>
    </dgm:pt>
    <dgm:pt modelId="{28A14591-5FE9-474E-BE82-069745DD4D62}" type="pres">
      <dgm:prSet presAssocID="{FA9CA603-1CD6-4A5F-B557-F6B5154C72B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942C3E85-C598-4949-9E7A-E5FD73683687}" type="pres">
      <dgm:prSet presAssocID="{24BE534B-0E4A-405F-9951-5013A295ADEC}" presName="spacer" presStyleCnt="0"/>
      <dgm:spPr/>
    </dgm:pt>
    <dgm:pt modelId="{536C879E-01EF-4BC7-A7FD-6476C9F1E2B0}" type="pres">
      <dgm:prSet presAssocID="{94B9E32A-AFF7-43B0-8F96-C9814C02D772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E180243C-A148-4997-AC4A-35F10B8F6416}" type="pres">
      <dgm:prSet presAssocID="{751C69E5-AE68-49CC-A901-5334E6E587D7}" presName="spacer" presStyleCnt="0"/>
      <dgm:spPr/>
    </dgm:pt>
    <dgm:pt modelId="{06CEAAC8-AB73-4B1F-BF89-A315F2402A7A}" type="pres">
      <dgm:prSet presAssocID="{E0AA8853-D970-4658-8F4C-A4D33E6F88B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38577E15-E037-455E-8ED7-ECCC2D14FC17}" srcId="{376E147D-CA89-4537-8CEF-63032C2D64EC}" destId="{8A607C89-D356-447F-B037-A86871A885D1}" srcOrd="2" destOrd="0" parTransId="{52561836-47A8-40B3-B5DC-1183605CDBAE}" sibTransId="{57FDFC30-60FF-40D6-9CBB-C24495CACB6A}"/>
    <dgm:cxn modelId="{B354CD1B-1A38-4F06-9994-F4225A25CBDE}" type="presOf" srcId="{E0AA8853-D970-4658-8F4C-A4D33E6F88B9}" destId="{06CEAAC8-AB73-4B1F-BF89-A315F2402A7A}" srcOrd="0" destOrd="0" presId="urn:microsoft.com/office/officeart/2005/8/layout/vList2"/>
    <dgm:cxn modelId="{E5FA635F-B8B0-43A3-AD4E-D6AFFC2F9937}" srcId="{376E147D-CA89-4537-8CEF-63032C2D64EC}" destId="{94B9E32A-AFF7-43B0-8F96-C9814C02D772}" srcOrd="4" destOrd="0" parTransId="{92F4938C-C301-4F2D-B2C7-1A1C1C79CC75}" sibTransId="{751C69E5-AE68-49CC-A901-5334E6E587D7}"/>
    <dgm:cxn modelId="{5BF06A66-FC8B-4EB8-8C32-5C7789E4F283}" srcId="{376E147D-CA89-4537-8CEF-63032C2D64EC}" destId="{FA9CA603-1CD6-4A5F-B557-F6B5154C72B2}" srcOrd="3" destOrd="0" parTransId="{E77DD221-EA38-484D-884F-11B4D1EB0731}" sibTransId="{24BE534B-0E4A-405F-9951-5013A295ADEC}"/>
    <dgm:cxn modelId="{1C29F647-D4B3-4078-B8B2-270C26D2EA83}" type="presOf" srcId="{94B9E32A-AFF7-43B0-8F96-C9814C02D772}" destId="{536C879E-01EF-4BC7-A7FD-6476C9F1E2B0}" srcOrd="0" destOrd="0" presId="urn:microsoft.com/office/officeart/2005/8/layout/vList2"/>
    <dgm:cxn modelId="{37693C7A-8672-451E-8E2C-67D4937AF1B3}" srcId="{376E147D-CA89-4537-8CEF-63032C2D64EC}" destId="{E0AA8853-D970-4658-8F4C-A4D33E6F88B9}" srcOrd="5" destOrd="0" parTransId="{38AB16DB-1BB2-4498-A0FD-BF75F3B272BE}" sibTransId="{14C4E5AF-25F1-41D5-9C0C-658D658FD457}"/>
    <dgm:cxn modelId="{84D80588-F8C6-4D76-BFD9-E158F09C7CA4}" srcId="{376E147D-CA89-4537-8CEF-63032C2D64EC}" destId="{60D0C044-8D86-475E-831B-D757616E9DCC}" srcOrd="0" destOrd="0" parTransId="{41569894-DB9D-44D2-B267-97C5E1F19CEF}" sibTransId="{EF9079EE-2E8E-4A66-BFC3-3B4763733E60}"/>
    <dgm:cxn modelId="{F62C008D-7C5D-4440-80A6-ED0B2A3E3021}" type="presOf" srcId="{FA9CA603-1CD6-4A5F-B557-F6B5154C72B2}" destId="{28A14591-5FE9-474E-BE82-069745DD4D62}" srcOrd="0" destOrd="0" presId="urn:microsoft.com/office/officeart/2005/8/layout/vList2"/>
    <dgm:cxn modelId="{921F2190-138E-4634-A791-729F44DF8829}" type="presOf" srcId="{376E147D-CA89-4537-8CEF-63032C2D64EC}" destId="{7E5EA48A-B542-4C2F-ADCA-7733F63DB779}" srcOrd="0" destOrd="0" presId="urn:microsoft.com/office/officeart/2005/8/layout/vList2"/>
    <dgm:cxn modelId="{968F0ABF-FE32-420D-9DDE-0A25FD96B9FF}" type="presOf" srcId="{60D0C044-8D86-475E-831B-D757616E9DCC}" destId="{423725B9-0A7F-4F0B-9A8F-6E5B0E54231F}" srcOrd="0" destOrd="0" presId="urn:microsoft.com/office/officeart/2005/8/layout/vList2"/>
    <dgm:cxn modelId="{3CA4B3D8-F668-43C2-AD5A-F00F918009D8}" type="presOf" srcId="{CBD3BE43-F950-4932-A7F4-5853F4B8C74F}" destId="{8E79E940-6D82-4F43-BAAB-823AF1A29366}" srcOrd="0" destOrd="0" presId="urn:microsoft.com/office/officeart/2005/8/layout/vList2"/>
    <dgm:cxn modelId="{2E7B35DC-2AFA-45CC-9301-FBC4E684188D}" type="presOf" srcId="{8A607C89-D356-447F-B037-A86871A885D1}" destId="{2A2DF1E4-5B51-4ECE-BB95-B6ABA4EFBA25}" srcOrd="0" destOrd="0" presId="urn:microsoft.com/office/officeart/2005/8/layout/vList2"/>
    <dgm:cxn modelId="{461FBFEA-B304-4303-B119-80ADFE24EB72}" srcId="{376E147D-CA89-4537-8CEF-63032C2D64EC}" destId="{CBD3BE43-F950-4932-A7F4-5853F4B8C74F}" srcOrd="1" destOrd="0" parTransId="{B30E0D2F-D168-4A72-8C0F-F067E24F7679}" sibTransId="{134F1E99-BE0C-473B-8120-391EFCAE31D9}"/>
    <dgm:cxn modelId="{6E203D49-F495-4941-A559-68D4262D3878}" type="presParOf" srcId="{7E5EA48A-B542-4C2F-ADCA-7733F63DB779}" destId="{423725B9-0A7F-4F0B-9A8F-6E5B0E54231F}" srcOrd="0" destOrd="0" presId="urn:microsoft.com/office/officeart/2005/8/layout/vList2"/>
    <dgm:cxn modelId="{A03EA617-349E-45E0-B37F-4FF5E5DB2D4E}" type="presParOf" srcId="{7E5EA48A-B542-4C2F-ADCA-7733F63DB779}" destId="{09BC48C0-9FE9-4215-9997-D02CFD6FF67F}" srcOrd="1" destOrd="0" presId="urn:microsoft.com/office/officeart/2005/8/layout/vList2"/>
    <dgm:cxn modelId="{8E49A5D4-A9C8-47E7-91B3-01F5CAC47D84}" type="presParOf" srcId="{7E5EA48A-B542-4C2F-ADCA-7733F63DB779}" destId="{8E79E940-6D82-4F43-BAAB-823AF1A29366}" srcOrd="2" destOrd="0" presId="urn:microsoft.com/office/officeart/2005/8/layout/vList2"/>
    <dgm:cxn modelId="{81CA677A-B091-488D-8F5A-F94B5700EDD3}" type="presParOf" srcId="{7E5EA48A-B542-4C2F-ADCA-7733F63DB779}" destId="{24469FC6-5A08-4A7F-BD4C-6C497BACBF81}" srcOrd="3" destOrd="0" presId="urn:microsoft.com/office/officeart/2005/8/layout/vList2"/>
    <dgm:cxn modelId="{C2E5CB8A-DF09-4994-B5D9-7A801AE04771}" type="presParOf" srcId="{7E5EA48A-B542-4C2F-ADCA-7733F63DB779}" destId="{2A2DF1E4-5B51-4ECE-BB95-B6ABA4EFBA25}" srcOrd="4" destOrd="0" presId="urn:microsoft.com/office/officeart/2005/8/layout/vList2"/>
    <dgm:cxn modelId="{8180DA19-B36E-4612-BA38-C4755B95BD04}" type="presParOf" srcId="{7E5EA48A-B542-4C2F-ADCA-7733F63DB779}" destId="{03578249-3AF7-4E72-9361-559BB7A83F61}" srcOrd="5" destOrd="0" presId="urn:microsoft.com/office/officeart/2005/8/layout/vList2"/>
    <dgm:cxn modelId="{01102B9B-88C5-410D-B059-A55D30BFF229}" type="presParOf" srcId="{7E5EA48A-B542-4C2F-ADCA-7733F63DB779}" destId="{28A14591-5FE9-474E-BE82-069745DD4D62}" srcOrd="6" destOrd="0" presId="urn:microsoft.com/office/officeart/2005/8/layout/vList2"/>
    <dgm:cxn modelId="{F29704F7-E656-4F41-A9F6-49B9491A4868}" type="presParOf" srcId="{7E5EA48A-B542-4C2F-ADCA-7733F63DB779}" destId="{942C3E85-C598-4949-9E7A-E5FD73683687}" srcOrd="7" destOrd="0" presId="urn:microsoft.com/office/officeart/2005/8/layout/vList2"/>
    <dgm:cxn modelId="{BECBF0C2-66AD-45C6-A1C1-3E6331C7DD94}" type="presParOf" srcId="{7E5EA48A-B542-4C2F-ADCA-7733F63DB779}" destId="{536C879E-01EF-4BC7-A7FD-6476C9F1E2B0}" srcOrd="8" destOrd="0" presId="urn:microsoft.com/office/officeart/2005/8/layout/vList2"/>
    <dgm:cxn modelId="{D7CEE6DB-68A1-44D3-984C-8D47AF64ED3A}" type="presParOf" srcId="{7E5EA48A-B542-4C2F-ADCA-7733F63DB779}" destId="{E180243C-A148-4997-AC4A-35F10B8F6416}" srcOrd="9" destOrd="0" presId="urn:microsoft.com/office/officeart/2005/8/layout/vList2"/>
    <dgm:cxn modelId="{7556AC1C-104A-43F8-BA3C-2F74A9ABAAD1}" type="presParOf" srcId="{7E5EA48A-B542-4C2F-ADCA-7733F63DB779}" destId="{06CEAAC8-AB73-4B1F-BF89-A315F2402A7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477CCF6E-8899-447F-976C-DBBC1127E677}">
      <dgm:prSet phldrT="[文字]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zh-TW" altLang="en-US" sz="18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無誠勿試</a:t>
          </a:r>
        </a:p>
      </dgm:t>
    </dgm:pt>
    <dgm:pt modelId="{1F489026-5688-43B5-949C-594AC7360158}" type="parTrans" cxnId="{5029535C-E941-4B5B-B706-5EB71134F10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B742944-A6A4-445D-B79D-6429FB2EDF9A}" type="sibTrans" cxnId="{5029535C-E941-4B5B-B706-5EB71134F10F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85456ED-A148-47E2-801E-D19E2AAE8C84}">
      <dgm:prSet phldrT="[文字]" custT="1"/>
      <dgm:spPr/>
      <dgm:t>
        <a:bodyPr/>
        <a:lstStyle/>
        <a:p>
          <a:pPr marL="180975" indent="-180975">
            <a:lnSpc>
              <a:spcPts val="2400"/>
            </a:lnSpc>
            <a:spcAft>
              <a:spcPts val="0"/>
            </a:spcAft>
          </a:pPr>
          <a:r>
            <a:rPr lang="zh-TW" altLang="en-US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修習本課程者毋須具備基礎，惟請積極主動參與學習活動，時刻保持問題意識。與本課程相關問題或建議，歡迎隨時與老師連繫溝通。</a:t>
          </a:r>
          <a:endParaRPr lang="zh-TW" altLang="en-US" sz="1500" dirty="0">
            <a:solidFill>
              <a:schemeClr val="tx1"/>
            </a:solidFill>
          </a:endParaRPr>
        </a:p>
      </dgm:t>
    </dgm:pt>
    <dgm:pt modelId="{9F3C6BBD-C6AA-4758-8BCC-3A9C56E6C39C}" type="parTrans" cxnId="{76DC77C2-4E5F-4851-9833-3A89445C924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FE0F144-46A5-4445-BBEB-D5F62E38ED0C}" type="sibTrans" cxnId="{76DC77C2-4E5F-4851-9833-3A89445C9249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EBD806A-CA25-4549-95D4-F26BC3758333}">
      <dgm:prSet phldrT="[文字]" custT="1"/>
      <dgm:spPr/>
      <dgm:t>
        <a:bodyPr/>
        <a:lstStyle/>
        <a:p>
          <a:pPr marL="180975" indent="-180975">
            <a:lnSpc>
              <a:spcPts val="2400"/>
            </a:lnSpc>
            <a:spcAft>
              <a:spcPts val="0"/>
            </a:spcAft>
          </a:pPr>
          <a:r>
            <a:rPr lang="zh-TW" altLang="en-US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另</a:t>
          </a:r>
          <a:r>
            <a:rPr lang="zh-TW" altLang="en-US" sz="1500" b="1" u="sng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將本課程視為「營養學分」或「延畢留校」勿試以免重修</a:t>
          </a:r>
          <a:r>
            <a:rPr lang="zh-TW" altLang="en-US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</a:t>
          </a:r>
          <a:endParaRPr lang="zh-TW" altLang="en-US" sz="1500" dirty="0">
            <a:solidFill>
              <a:schemeClr val="tx1"/>
            </a:solidFill>
          </a:endParaRPr>
        </a:p>
      </dgm:t>
    </dgm:pt>
    <dgm:pt modelId="{01B249A5-DE36-407F-8B62-18062E5417F1}" type="parTrans" cxnId="{DDFC88C5-2CE6-45F1-B901-0749788EB24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0BF46BB-2708-4F04-8ED9-27E0EDE67AB2}" type="sibTrans" cxnId="{DDFC88C5-2CE6-45F1-B901-0749788EB24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903C7168-CB9B-4930-94B7-CBCADF18F90B}" type="pres">
      <dgm:prSet presAssocID="{477CCF6E-8899-447F-976C-DBBC1127E677}" presName="comp" presStyleCnt="0"/>
      <dgm:spPr/>
    </dgm:pt>
    <dgm:pt modelId="{F3A1D502-8FB2-4787-ACA5-4C519BB46474}" type="pres">
      <dgm:prSet presAssocID="{477CCF6E-8899-447F-976C-DBBC1127E677}" presName="box" presStyleLbl="node1" presStyleIdx="0" presStyleCnt="1"/>
      <dgm:spPr/>
    </dgm:pt>
    <dgm:pt modelId="{49A6DD05-7185-4FF5-9C12-20FF5DCC1CB1}" type="pres">
      <dgm:prSet presAssocID="{477CCF6E-8899-447F-976C-DBBC1127E677}" presName="img" presStyleLbl="fgImgPlace1" presStyleIdx="0" presStyleCnt="1" custScaleX="811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65756A4-24A3-41E9-87F2-1B6AD7FAC3A1}" type="pres">
      <dgm:prSet presAssocID="{477CCF6E-8899-447F-976C-DBBC1127E677}" presName="text" presStyleLbl="node1" presStyleIdx="0" presStyleCnt="1">
        <dgm:presLayoutVars>
          <dgm:bulletEnabled val="1"/>
        </dgm:presLayoutVars>
      </dgm:prSet>
      <dgm:spPr/>
    </dgm:pt>
  </dgm:ptLst>
  <dgm:cxnLst>
    <dgm:cxn modelId="{0661F023-0B52-4129-8633-47630735CEE8}" type="presOf" srcId="{BEBD806A-CA25-4549-95D4-F26BC3758333}" destId="{365756A4-24A3-41E9-87F2-1B6AD7FAC3A1}" srcOrd="1" destOrd="2" presId="urn:microsoft.com/office/officeart/2005/8/layout/vList4"/>
    <dgm:cxn modelId="{78674B3C-5F39-4D9D-86F9-A98C7FCAEC80}" type="presOf" srcId="{7329DC3A-E4FA-41C3-BA71-7CEBC8AE7661}" destId="{EFF953A3-56FE-403A-80C5-553878273D82}" srcOrd="0" destOrd="0" presId="urn:microsoft.com/office/officeart/2005/8/layout/vList4"/>
    <dgm:cxn modelId="{F5295D5C-7FA4-4EEA-996F-7C30301069F9}" type="presOf" srcId="{BEBD806A-CA25-4549-95D4-F26BC3758333}" destId="{F3A1D502-8FB2-4787-ACA5-4C519BB46474}" srcOrd="0" destOrd="2" presId="urn:microsoft.com/office/officeart/2005/8/layout/vList4"/>
    <dgm:cxn modelId="{5029535C-E941-4B5B-B706-5EB71134F10F}" srcId="{7329DC3A-E4FA-41C3-BA71-7CEBC8AE7661}" destId="{477CCF6E-8899-447F-976C-DBBC1127E677}" srcOrd="0" destOrd="0" parTransId="{1F489026-5688-43B5-949C-594AC7360158}" sibTransId="{AB742944-A6A4-445D-B79D-6429FB2EDF9A}"/>
    <dgm:cxn modelId="{B2ABCB5F-81FD-4FC7-8959-3D592EF62294}" type="presOf" srcId="{477CCF6E-8899-447F-976C-DBBC1127E677}" destId="{F3A1D502-8FB2-4787-ACA5-4C519BB46474}" srcOrd="0" destOrd="0" presId="urn:microsoft.com/office/officeart/2005/8/layout/vList4"/>
    <dgm:cxn modelId="{6D06EA45-D8D3-4E98-A573-F9873BBB1B72}" type="presOf" srcId="{477CCF6E-8899-447F-976C-DBBC1127E677}" destId="{365756A4-24A3-41E9-87F2-1B6AD7FAC3A1}" srcOrd="1" destOrd="0" presId="urn:microsoft.com/office/officeart/2005/8/layout/vList4"/>
    <dgm:cxn modelId="{5473534A-9488-4774-9211-B2E069EA9A05}" type="presOf" srcId="{B85456ED-A148-47E2-801E-D19E2AAE8C84}" destId="{F3A1D502-8FB2-4787-ACA5-4C519BB46474}" srcOrd="0" destOrd="1" presId="urn:microsoft.com/office/officeart/2005/8/layout/vList4"/>
    <dgm:cxn modelId="{FCD6034E-A38B-4EAC-8C1A-8ADD161F71F2}" type="presOf" srcId="{B85456ED-A148-47E2-801E-D19E2AAE8C84}" destId="{365756A4-24A3-41E9-87F2-1B6AD7FAC3A1}" srcOrd="1" destOrd="1" presId="urn:microsoft.com/office/officeart/2005/8/layout/vList4"/>
    <dgm:cxn modelId="{76DC77C2-4E5F-4851-9833-3A89445C9249}" srcId="{477CCF6E-8899-447F-976C-DBBC1127E677}" destId="{B85456ED-A148-47E2-801E-D19E2AAE8C84}" srcOrd="0" destOrd="0" parTransId="{9F3C6BBD-C6AA-4758-8BCC-3A9C56E6C39C}" sibTransId="{9FE0F144-46A5-4445-BBEB-D5F62E38ED0C}"/>
    <dgm:cxn modelId="{DDFC88C5-2CE6-45F1-B901-0749788EB243}" srcId="{477CCF6E-8899-447F-976C-DBBC1127E677}" destId="{BEBD806A-CA25-4549-95D4-F26BC3758333}" srcOrd="1" destOrd="0" parTransId="{01B249A5-DE36-407F-8B62-18062E5417F1}" sibTransId="{B0BF46BB-2708-4F04-8ED9-27E0EDE67AB2}"/>
    <dgm:cxn modelId="{F3149E35-1C18-40AC-9F91-2B7BDE96CAB2}" type="presParOf" srcId="{EFF953A3-56FE-403A-80C5-553878273D82}" destId="{903C7168-CB9B-4930-94B7-CBCADF18F90B}" srcOrd="0" destOrd="0" presId="urn:microsoft.com/office/officeart/2005/8/layout/vList4"/>
    <dgm:cxn modelId="{AC4AB80C-0E52-4A54-AE77-1E4C4EBB912C}" type="presParOf" srcId="{903C7168-CB9B-4930-94B7-CBCADF18F90B}" destId="{F3A1D502-8FB2-4787-ACA5-4C519BB46474}" srcOrd="0" destOrd="0" presId="urn:microsoft.com/office/officeart/2005/8/layout/vList4"/>
    <dgm:cxn modelId="{BD316F53-12A4-4331-93FA-75466DC2B5CC}" type="presParOf" srcId="{903C7168-CB9B-4930-94B7-CBCADF18F90B}" destId="{49A6DD05-7185-4FF5-9C12-20FF5DCC1CB1}" srcOrd="1" destOrd="0" presId="urn:microsoft.com/office/officeart/2005/8/layout/vList4"/>
    <dgm:cxn modelId="{83B9D735-6826-4AE1-B1A7-890C560C0357}" type="presParOf" srcId="{903C7168-CB9B-4930-94B7-CBCADF18F90B}" destId="{365756A4-24A3-41E9-87F2-1B6AD7FAC3A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zh-TW" altLang="en-US"/>
        </a:p>
      </dgm:t>
    </dgm:pt>
    <dgm:pt modelId="{CA44B62A-8405-4315-B820-C90885886DA1}">
      <dgm:prSet phldrT="[文字]" custT="1"/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 b="1" u="sng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每週上課前請先閱讀相關資料，並請攜帶教科書或講義</a:t>
          </a:r>
          <a:r>
            <a:rPr lang="zh-TW" altLang="en-US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，嚴禁空手入教室進行人工錄音或錄影。</a:t>
          </a:r>
        </a:p>
      </dgm:t>
    </dgm:pt>
    <dgm:pt modelId="{E06DB241-1AFA-4BBB-87E5-DC90F444BA71}" type="parTrans" cxnId="{32E9FA90-C912-4376-8387-23080F372D9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F0FEFAF4-972B-4E2B-933D-54CDE4AB4B71}" type="sibTrans" cxnId="{32E9FA90-C912-4376-8387-23080F372D9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BEBD806A-CA25-4549-95D4-F26BC3758333}">
      <dgm:prSet phldrT="[文字]" custT="1"/>
      <dgm:spPr/>
      <dgm:t>
        <a:bodyPr/>
        <a:lstStyle/>
        <a:p>
          <a:pPr marL="180975" indent="-180975">
            <a:lnSpc>
              <a:spcPct val="90000"/>
            </a:lnSpc>
            <a:spcAft>
              <a:spcPct val="35000"/>
            </a:spcAft>
          </a:pPr>
          <a:r>
            <a:rPr lang="zh-TW" altLang="en-US" sz="18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學習紀律</a:t>
          </a:r>
          <a:endParaRPr lang="zh-TW" altLang="en-US" sz="1800" dirty="0">
            <a:solidFill>
              <a:schemeClr val="tx1"/>
            </a:solidFill>
          </a:endParaRPr>
        </a:p>
      </dgm:t>
    </dgm:pt>
    <dgm:pt modelId="{01B249A5-DE36-407F-8B62-18062E5417F1}" type="parTrans" cxnId="{DDFC88C5-2CE6-45F1-B901-0749788EB243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B0BF46BB-2708-4F04-8ED9-27E0EDE67AB2}" type="sibTrans" cxnId="{DDFC88C5-2CE6-45F1-B901-0749788EB243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67E02977-4872-480C-B0D1-F3EDD207C3E2}">
      <dgm:prSet phldrT="[文字]" custT="1"/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 b="1" u="sng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課程中請勿進行與本課程非相關之活動</a:t>
          </a:r>
          <a:r>
            <a:rPr lang="en-US" altLang="zh-TW" sz="15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5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睡覺、滑手機、飲食、談話、看非本科目資料、精神委靡不振</a:t>
          </a:r>
          <a:r>
            <a:rPr lang="en-US" altLang="zh-TW" sz="15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…)</a:t>
          </a:r>
          <a:endParaRPr lang="zh-TW" altLang="en-US" sz="15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F057B4AA-41CF-4203-A321-87ADFE1E1FD1}" type="parTrans" cxnId="{0C5CF7EE-8091-4C89-A0DF-C9ACD07E0B68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4CC75678-BA86-4326-B585-C825279E91B0}" type="sibTrans" cxnId="{0C5CF7EE-8091-4C89-A0DF-C9ACD07E0B68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75821E3F-E4D6-4598-A275-2022C1D6C8CC}">
      <dgm:prSet phldrT="[文字]" custT="1"/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著整齊服飾</a:t>
          </a:r>
          <a:r>
            <a:rPr lang="zh-TW" altLang="en-US" sz="1500" b="1" u="sng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禁穿拖鞋出席學習活動</a:t>
          </a:r>
          <a:r>
            <a:rPr lang="zh-TW" altLang="en-US" sz="15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。違反規定者扣課堂表現總分</a:t>
          </a:r>
          <a:r>
            <a:rPr lang="en-US" altLang="zh-TW" sz="15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20</a:t>
          </a:r>
          <a:r>
            <a:rPr lang="zh-TW" altLang="en-US" sz="15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分。</a:t>
          </a:r>
          <a:endParaRPr lang="zh-TW" altLang="en-US" sz="15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FADEBDEE-4A35-425E-B7DD-8562A4B1A11B}" type="parTrans" cxnId="{CF8E9975-DB91-48DC-A57C-29C13705C46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31EB148F-EF5D-44DC-8FB2-943C47420565}" type="sibTrans" cxnId="{CF8E9975-DB91-48DC-A57C-29C13705C46A}">
      <dgm:prSet/>
      <dgm:spPr/>
      <dgm:t>
        <a:bodyPr/>
        <a:lstStyle/>
        <a:p>
          <a:endParaRPr lang="zh-TW" altLang="en-US" sz="1600">
            <a:solidFill>
              <a:schemeClr val="tx1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62EB9D9F-E0C7-4F62-AB6D-C2E3BABEE912}" type="pres">
      <dgm:prSet presAssocID="{BEBD806A-CA25-4549-95D4-F26BC3758333}" presName="comp" presStyleCnt="0"/>
      <dgm:spPr/>
    </dgm:pt>
    <dgm:pt modelId="{C5F04321-43A7-4DEB-82CE-A000B9E60625}" type="pres">
      <dgm:prSet presAssocID="{BEBD806A-CA25-4549-95D4-F26BC3758333}" presName="box" presStyleLbl="node1" presStyleIdx="0" presStyleCnt="1" custLinFactNeighborX="-877" custLinFactNeighborY="-12903"/>
      <dgm:spPr/>
    </dgm:pt>
    <dgm:pt modelId="{067456E9-5CD7-4518-A77D-B804942A23B1}" type="pres">
      <dgm:prSet presAssocID="{BEBD806A-CA25-4549-95D4-F26BC3758333}" presName="img" presStyleLbl="fgImgPlace1" presStyleIdx="0" presStyleCnt="1" custScaleX="92105" custScaleY="7661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A00F73E-FCCB-4A36-A623-BCBE750FCDA5}" type="pres">
      <dgm:prSet presAssocID="{BEBD806A-CA25-4549-95D4-F26BC3758333}" presName="text" presStyleLbl="node1" presStyleIdx="0" presStyleCnt="1">
        <dgm:presLayoutVars>
          <dgm:bulletEnabled val="1"/>
        </dgm:presLayoutVars>
      </dgm:prSet>
      <dgm:spPr/>
    </dgm:pt>
  </dgm:ptLst>
  <dgm:cxnLst>
    <dgm:cxn modelId="{F996EB0B-A3D5-4423-9113-2E7D08B9ED1F}" type="presOf" srcId="{7329DC3A-E4FA-41C3-BA71-7CEBC8AE7661}" destId="{EFF953A3-56FE-403A-80C5-553878273D82}" srcOrd="0" destOrd="0" presId="urn:microsoft.com/office/officeart/2005/8/layout/vList4"/>
    <dgm:cxn modelId="{99FF931F-6228-4E47-8191-36CA55AF8B18}" type="presOf" srcId="{67E02977-4872-480C-B0D1-F3EDD207C3E2}" destId="{C5F04321-43A7-4DEB-82CE-A000B9E60625}" srcOrd="0" destOrd="2" presId="urn:microsoft.com/office/officeart/2005/8/layout/vList4"/>
    <dgm:cxn modelId="{8A4B212A-3BDA-4C0B-ABCF-15AA4A084419}" type="presOf" srcId="{CA44B62A-8405-4315-B820-C90885886DA1}" destId="{AA00F73E-FCCB-4A36-A623-BCBE750FCDA5}" srcOrd="1" destOrd="1" presId="urn:microsoft.com/office/officeart/2005/8/layout/vList4"/>
    <dgm:cxn modelId="{64A1255F-9A89-484D-8F30-3F81CA9D4AC0}" type="presOf" srcId="{BEBD806A-CA25-4549-95D4-F26BC3758333}" destId="{C5F04321-43A7-4DEB-82CE-A000B9E60625}" srcOrd="0" destOrd="0" presId="urn:microsoft.com/office/officeart/2005/8/layout/vList4"/>
    <dgm:cxn modelId="{CF8E9975-DB91-48DC-A57C-29C13705C46A}" srcId="{BEBD806A-CA25-4549-95D4-F26BC3758333}" destId="{75821E3F-E4D6-4598-A275-2022C1D6C8CC}" srcOrd="2" destOrd="0" parTransId="{FADEBDEE-4A35-425E-B7DD-8562A4B1A11B}" sibTransId="{31EB148F-EF5D-44DC-8FB2-943C47420565}"/>
    <dgm:cxn modelId="{32E9FA90-C912-4376-8387-23080F372D9A}" srcId="{BEBD806A-CA25-4549-95D4-F26BC3758333}" destId="{CA44B62A-8405-4315-B820-C90885886DA1}" srcOrd="0" destOrd="0" parTransId="{E06DB241-1AFA-4BBB-87E5-DC90F444BA71}" sibTransId="{F0FEFAF4-972B-4E2B-933D-54CDE4AB4B71}"/>
    <dgm:cxn modelId="{4601FB91-CBF5-43B5-A52A-6D071D03C211}" type="presOf" srcId="{CA44B62A-8405-4315-B820-C90885886DA1}" destId="{C5F04321-43A7-4DEB-82CE-A000B9E60625}" srcOrd="0" destOrd="1" presId="urn:microsoft.com/office/officeart/2005/8/layout/vList4"/>
    <dgm:cxn modelId="{34705292-29A0-45CD-8A14-DCFD01941F0E}" type="presOf" srcId="{BEBD806A-CA25-4549-95D4-F26BC3758333}" destId="{AA00F73E-FCCB-4A36-A623-BCBE750FCDA5}" srcOrd="1" destOrd="0" presId="urn:microsoft.com/office/officeart/2005/8/layout/vList4"/>
    <dgm:cxn modelId="{851AC49B-A9FB-4E38-ADF4-4564F59D0BAD}" type="presOf" srcId="{75821E3F-E4D6-4598-A275-2022C1D6C8CC}" destId="{C5F04321-43A7-4DEB-82CE-A000B9E60625}" srcOrd="0" destOrd="3" presId="urn:microsoft.com/office/officeart/2005/8/layout/vList4"/>
    <dgm:cxn modelId="{DDFC88C5-2CE6-45F1-B901-0749788EB243}" srcId="{7329DC3A-E4FA-41C3-BA71-7CEBC8AE7661}" destId="{BEBD806A-CA25-4549-95D4-F26BC3758333}" srcOrd="0" destOrd="0" parTransId="{01B249A5-DE36-407F-8B62-18062E5417F1}" sibTransId="{B0BF46BB-2708-4F04-8ED9-27E0EDE67AB2}"/>
    <dgm:cxn modelId="{2CD9E8DA-08E5-46C8-8CF3-D1F9579A30B3}" type="presOf" srcId="{67E02977-4872-480C-B0D1-F3EDD207C3E2}" destId="{AA00F73E-FCCB-4A36-A623-BCBE750FCDA5}" srcOrd="1" destOrd="2" presId="urn:microsoft.com/office/officeart/2005/8/layout/vList4"/>
    <dgm:cxn modelId="{0C5CF7EE-8091-4C89-A0DF-C9ACD07E0B68}" srcId="{BEBD806A-CA25-4549-95D4-F26BC3758333}" destId="{67E02977-4872-480C-B0D1-F3EDD207C3E2}" srcOrd="1" destOrd="0" parTransId="{F057B4AA-41CF-4203-A321-87ADFE1E1FD1}" sibTransId="{4CC75678-BA86-4326-B585-C825279E91B0}"/>
    <dgm:cxn modelId="{042FD5F2-D92D-4BBB-B380-DC18B5B3799A}" type="presOf" srcId="{75821E3F-E4D6-4598-A275-2022C1D6C8CC}" destId="{AA00F73E-FCCB-4A36-A623-BCBE750FCDA5}" srcOrd="1" destOrd="3" presId="urn:microsoft.com/office/officeart/2005/8/layout/vList4"/>
    <dgm:cxn modelId="{A58A121B-6C37-4D97-A54E-C91B32FB248B}" type="presParOf" srcId="{EFF953A3-56FE-403A-80C5-553878273D82}" destId="{62EB9D9F-E0C7-4F62-AB6D-C2E3BABEE912}" srcOrd="0" destOrd="0" presId="urn:microsoft.com/office/officeart/2005/8/layout/vList4"/>
    <dgm:cxn modelId="{7FC50A73-C230-48FF-B8ED-B846E7D7A4D1}" type="presParOf" srcId="{62EB9D9F-E0C7-4F62-AB6D-C2E3BABEE912}" destId="{C5F04321-43A7-4DEB-82CE-A000B9E60625}" srcOrd="0" destOrd="0" presId="urn:microsoft.com/office/officeart/2005/8/layout/vList4"/>
    <dgm:cxn modelId="{061C71D3-1061-4D31-9451-3A8F4802B6D7}" type="presParOf" srcId="{62EB9D9F-E0C7-4F62-AB6D-C2E3BABEE912}" destId="{067456E9-5CD7-4518-A77D-B804942A23B1}" srcOrd="1" destOrd="0" presId="urn:microsoft.com/office/officeart/2005/8/layout/vList4"/>
    <dgm:cxn modelId="{B1720BEF-EC9C-4D8F-8B6E-5473F04BDC46}" type="presParOf" srcId="{62EB9D9F-E0C7-4F62-AB6D-C2E3BABEE912}" destId="{AA00F73E-FCCB-4A36-A623-BCBE750FCDA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zh-TW" altLang="en-US"/>
        </a:p>
      </dgm:t>
    </dgm:pt>
    <dgm:pt modelId="{530A6840-6C0C-43D1-AB82-E47B57925011}">
      <dgm:prSet phldrT="[文字]"/>
      <dgm:spPr/>
      <dgm:t>
        <a:bodyPr/>
        <a:lstStyle/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作業繳交規定</a:t>
          </a:r>
        </a:p>
      </dgm:t>
    </dgm:pt>
    <dgm:pt modelId="{750BA6C1-813F-4E8A-A65B-6ED2215F37D5}" type="parTrans" cxnId="{9F9E6BF8-3D87-4608-BE9A-C733D766922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C009CE2-9EC7-4B7F-A602-3CBB7B7C6628}" type="sibTrans" cxnId="{9F9E6BF8-3D87-4608-BE9A-C733D7669228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49EAB24-957D-4E98-A612-C95EA20ABF3E}">
      <dgm:prSet phldrT="[文字]" custT="1"/>
      <dgm:spPr/>
      <dgm:t>
        <a:bodyPr/>
        <a:lstStyle/>
        <a:p>
          <a:pPr marL="180975" indent="-180975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遲交一週扣</a:t>
          </a:r>
          <a:r>
            <a:rPr lang="en-US" altLang="zh-TW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10</a:t>
          </a:r>
          <a:r>
            <a:rPr lang="zh-TW" altLang="en-US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分，至多延遲兩週，未繳交者以零分計算。另，所繳交作業過於敷衍，以零分計或退回重寫。</a:t>
          </a:r>
        </a:p>
      </dgm:t>
    </dgm:pt>
    <dgm:pt modelId="{06826813-8BBC-489A-9742-99A4CF3B92B6}" type="parTrans" cxnId="{D212D3D6-FC64-4690-8243-F42357A06D0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14E53E6-5FCA-459F-AE90-F64ECFB5D3DC}" type="sibTrans" cxnId="{D212D3D6-FC64-4690-8243-F42357A06D0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86C4614-AF59-4FEA-BEAD-0ABC8E9501E7}">
      <dgm:prSet phldrT="[文字]" custT="1"/>
      <dgm:spPr/>
      <dgm:t>
        <a:bodyPr/>
        <a:lstStyle/>
        <a:p>
          <a:pPr marL="180975" indent="-180975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15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相關作業請按時繳交，手寫或電腦繕寫皆可。未到課者自行至教學平台觀看是否有作業要繳交不再另行通知</a:t>
          </a:r>
        </a:p>
      </dgm:t>
    </dgm:pt>
    <dgm:pt modelId="{4A6C51E1-C423-4103-AEF0-09A0E2A0B7DF}" type="parTrans" cxnId="{34248557-5B13-46FD-AF15-209244E354E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92C27C6-A6C0-4381-B97F-D4EA2BDFE570}" type="sibTrans" cxnId="{34248557-5B13-46FD-AF15-209244E354E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B92E3B22-2607-40CE-9C5B-9BF563650F67}" type="pres">
      <dgm:prSet presAssocID="{530A6840-6C0C-43D1-AB82-E47B57925011}" presName="comp" presStyleCnt="0"/>
      <dgm:spPr/>
    </dgm:pt>
    <dgm:pt modelId="{AE350D3A-E6F9-4456-9DD8-EED80C502042}" type="pres">
      <dgm:prSet presAssocID="{530A6840-6C0C-43D1-AB82-E47B57925011}" presName="box" presStyleLbl="node1" presStyleIdx="0" presStyleCnt="1"/>
      <dgm:spPr/>
    </dgm:pt>
    <dgm:pt modelId="{CD3F3E6E-8FCF-43E5-8E96-0EFD4CE3C40B}" type="pres">
      <dgm:prSet presAssocID="{530A6840-6C0C-43D1-AB82-E47B57925011}" presName="img" presStyleLbl="fgImgPlace1" presStyleIdx="0" presStyleCnt="1" custScaleX="811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FD99720-E89C-443B-912C-1EFACE894AC9}" type="pres">
      <dgm:prSet presAssocID="{530A6840-6C0C-43D1-AB82-E47B57925011}" presName="text" presStyleLbl="node1" presStyleIdx="0" presStyleCnt="1">
        <dgm:presLayoutVars>
          <dgm:bulletEnabled val="1"/>
        </dgm:presLayoutVars>
      </dgm:prSet>
      <dgm:spPr/>
    </dgm:pt>
  </dgm:ptLst>
  <dgm:cxnLst>
    <dgm:cxn modelId="{008D750A-2AB5-4321-8348-8F26B304E7EB}" type="presOf" srcId="{286C4614-AF59-4FEA-BEAD-0ABC8E9501E7}" destId="{AE350D3A-E6F9-4456-9DD8-EED80C502042}" srcOrd="0" destOrd="1" presId="urn:microsoft.com/office/officeart/2005/8/layout/vList4"/>
    <dgm:cxn modelId="{B90EFC42-82AF-4604-8F1C-28250077B71D}" type="presOf" srcId="{249EAB24-957D-4E98-A612-C95EA20ABF3E}" destId="{AE350D3A-E6F9-4456-9DD8-EED80C502042}" srcOrd="0" destOrd="2" presId="urn:microsoft.com/office/officeart/2005/8/layout/vList4"/>
    <dgm:cxn modelId="{34248557-5B13-46FD-AF15-209244E354EE}" srcId="{530A6840-6C0C-43D1-AB82-E47B57925011}" destId="{286C4614-AF59-4FEA-BEAD-0ABC8E9501E7}" srcOrd="0" destOrd="0" parTransId="{4A6C51E1-C423-4103-AEF0-09A0E2A0B7DF}" sibTransId="{C92C27C6-A6C0-4381-B97F-D4EA2BDFE570}"/>
    <dgm:cxn modelId="{EBB2C9A4-FACF-4DFF-A3A0-F9693CD464E2}" type="presOf" srcId="{530A6840-6C0C-43D1-AB82-E47B57925011}" destId="{AE350D3A-E6F9-4456-9DD8-EED80C502042}" srcOrd="0" destOrd="0" presId="urn:microsoft.com/office/officeart/2005/8/layout/vList4"/>
    <dgm:cxn modelId="{FDA1ACA6-A420-4879-9384-37DA6A65A987}" type="presOf" srcId="{530A6840-6C0C-43D1-AB82-E47B57925011}" destId="{7FD99720-E89C-443B-912C-1EFACE894AC9}" srcOrd="1" destOrd="0" presId="urn:microsoft.com/office/officeart/2005/8/layout/vList4"/>
    <dgm:cxn modelId="{F4DBBBB5-5205-4044-B0E2-93D22C89B399}" type="presOf" srcId="{286C4614-AF59-4FEA-BEAD-0ABC8E9501E7}" destId="{7FD99720-E89C-443B-912C-1EFACE894AC9}" srcOrd="1" destOrd="1" presId="urn:microsoft.com/office/officeart/2005/8/layout/vList4"/>
    <dgm:cxn modelId="{BBBCDCBB-D798-4EBE-A76E-25B2A9B0B7B5}" type="presOf" srcId="{7329DC3A-E4FA-41C3-BA71-7CEBC8AE7661}" destId="{EFF953A3-56FE-403A-80C5-553878273D82}" srcOrd="0" destOrd="0" presId="urn:microsoft.com/office/officeart/2005/8/layout/vList4"/>
    <dgm:cxn modelId="{D212D3D6-FC64-4690-8243-F42357A06D04}" srcId="{530A6840-6C0C-43D1-AB82-E47B57925011}" destId="{249EAB24-957D-4E98-A612-C95EA20ABF3E}" srcOrd="1" destOrd="0" parTransId="{06826813-8BBC-489A-9742-99A4CF3B92B6}" sibTransId="{214E53E6-5FCA-459F-AE90-F64ECFB5D3DC}"/>
    <dgm:cxn modelId="{87D1A8D9-1F31-4056-B707-B674291E111B}" type="presOf" srcId="{249EAB24-957D-4E98-A612-C95EA20ABF3E}" destId="{7FD99720-E89C-443B-912C-1EFACE894AC9}" srcOrd="1" destOrd="2" presId="urn:microsoft.com/office/officeart/2005/8/layout/vList4"/>
    <dgm:cxn modelId="{9F9E6BF8-3D87-4608-BE9A-C733D7669228}" srcId="{7329DC3A-E4FA-41C3-BA71-7CEBC8AE7661}" destId="{530A6840-6C0C-43D1-AB82-E47B57925011}" srcOrd="0" destOrd="0" parTransId="{750BA6C1-813F-4E8A-A65B-6ED2215F37D5}" sibTransId="{7C009CE2-9EC7-4B7F-A602-3CBB7B7C6628}"/>
    <dgm:cxn modelId="{29F84585-568C-4BF4-B4A4-F5D7AC2B7ED6}" type="presParOf" srcId="{EFF953A3-56FE-403A-80C5-553878273D82}" destId="{B92E3B22-2607-40CE-9C5B-9BF563650F67}" srcOrd="0" destOrd="0" presId="urn:microsoft.com/office/officeart/2005/8/layout/vList4"/>
    <dgm:cxn modelId="{758AF170-45E2-4615-A903-319DA999A4F1}" type="presParOf" srcId="{B92E3B22-2607-40CE-9C5B-9BF563650F67}" destId="{AE350D3A-E6F9-4456-9DD8-EED80C502042}" srcOrd="0" destOrd="0" presId="urn:microsoft.com/office/officeart/2005/8/layout/vList4"/>
    <dgm:cxn modelId="{68FA340A-2629-42AD-9012-4AA96C4991EF}" type="presParOf" srcId="{B92E3B22-2607-40CE-9C5B-9BF563650F67}" destId="{CD3F3E6E-8FCF-43E5-8E96-0EFD4CE3C40B}" srcOrd="1" destOrd="0" presId="urn:microsoft.com/office/officeart/2005/8/layout/vList4"/>
    <dgm:cxn modelId="{94242483-89B4-482A-B2C2-575C7FA4ED04}" type="presParOf" srcId="{B92E3B22-2607-40CE-9C5B-9BF563650F67}" destId="{7FD99720-E89C-443B-912C-1EFACE894A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65A574-3D2D-4783-A0A4-CD83CEF9C921}" type="doc">
      <dgm:prSet loTypeId="urn:microsoft.com/office/officeart/2005/8/layout/vProcess5" loCatId="process" qsTypeId="urn:microsoft.com/office/officeart/2005/8/quickstyle/3d1" qsCatId="3D" csTypeId="urn:microsoft.com/office/officeart/2005/8/colors/colorful1#7" csCatId="colorful" phldr="1"/>
      <dgm:spPr/>
    </dgm:pt>
    <dgm:pt modelId="{DFDD27FF-C944-4C06-937F-3F4D9DB8FF94}">
      <dgm:prSet phldrT="[文字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(1)</a:t>
          </a:r>
          <a:r>
            <a:rPr lang="zh-TW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 </a:t>
          </a:r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跨國婚姻發展脈絡與新住民社會處境</a:t>
          </a:r>
        </a:p>
      </dgm:t>
    </dgm:pt>
    <dgm:pt modelId="{62E2DEE2-6679-4B27-B75B-04D09C7F93DF}" type="parTrans" cxnId="{F1A75736-0D38-4092-B384-BA32C4345AD9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6C021822-0D25-47A4-BCF2-0641F71AE36E}" type="sibTrans" cxnId="{F1A75736-0D38-4092-B384-BA32C4345AD9}">
      <dgm:prSet custT="1"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FE1F59AA-19BD-4C8C-928E-5DC09E9551DB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(2)</a:t>
          </a:r>
          <a:r>
            <a:rPr lang="zh-TW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 國內外新住民教育</a:t>
          </a:r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政策</a:t>
          </a:r>
          <a:r>
            <a:rPr lang="zh-TW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與</a:t>
          </a:r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實施</a:t>
          </a:r>
          <a:endParaRPr lang="zh-TW" sz="20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34EC198C-8433-4022-83A8-CCD1A542B855}" type="parTrans" cxnId="{8658B671-DF88-44D8-86B2-9C6DFCCDB9B2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6A09FE21-6A31-49A3-BFCC-F91289CED8CD}" type="sibTrans" cxnId="{8658B671-DF88-44D8-86B2-9C6DFCCDB9B2}">
      <dgm:prSet custT="1"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18C6CBEC-9DD9-4A73-A168-236F2F895262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(3)</a:t>
          </a:r>
          <a:r>
            <a:rPr lang="zh-TW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 新住民教育</a:t>
          </a:r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相關主題論述</a:t>
          </a:r>
          <a:endParaRPr lang="zh-TW" sz="20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21F2EA79-E84A-413A-9EFD-64E33A652AEF}" type="parTrans" cxnId="{F16ECE1E-CB63-4935-BD5D-36C4D5B6835B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54181725-36F2-4E75-923D-4CA03DD0009D}" type="sibTrans" cxnId="{F16ECE1E-CB63-4935-BD5D-36C4D5B6835B}">
      <dgm:prSet custT="1"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FAB0F29B-89E4-4F22-BC4F-32A2DB04E5BD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(4)</a:t>
          </a:r>
          <a:r>
            <a:rPr lang="zh-TW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實務推展者對話</a:t>
          </a:r>
          <a:endParaRPr lang="zh-TW" sz="20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CF033AB8-A3A0-4C88-A07F-38B8BD811ACF}" type="parTrans" cxnId="{9F12D68F-6E17-4749-B76A-0B067D1EE5A7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A16A20C5-7C36-47E1-A3F3-244A45A3A3F3}" type="sibTrans" cxnId="{9F12D68F-6E17-4749-B76A-0B067D1EE5A7}">
      <dgm:prSet custT="1"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4E75D123-71AE-4AF8-B51E-5C4F03B84EF7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(5)</a:t>
          </a:r>
          <a:r>
            <a:rPr lang="zh-TW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實施途徑</a:t>
          </a:r>
        </a:p>
      </dgm:t>
    </dgm:pt>
    <dgm:pt modelId="{B4F365AC-37EA-40B5-A8B5-BAD93E90351D}" type="parTrans" cxnId="{BD520248-3C82-4A56-84E5-E1AAD87A23E8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FE81272F-6AC0-4FB0-B86D-F17D10F96391}" type="sibTrans" cxnId="{BD520248-3C82-4A56-84E5-E1AAD87A23E8}">
      <dgm:prSet/>
      <dgm:spPr/>
      <dgm:t>
        <a:bodyPr/>
        <a:lstStyle/>
        <a:p>
          <a:endParaRPr lang="zh-TW" altLang="en-US" sz="20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DA6A7B8E-CE54-43CE-896B-8F686EB4E748}" type="pres">
      <dgm:prSet presAssocID="{0565A574-3D2D-4783-A0A4-CD83CEF9C921}" presName="outerComposite" presStyleCnt="0">
        <dgm:presLayoutVars>
          <dgm:chMax val="5"/>
          <dgm:dir/>
          <dgm:resizeHandles val="exact"/>
        </dgm:presLayoutVars>
      </dgm:prSet>
      <dgm:spPr/>
    </dgm:pt>
    <dgm:pt modelId="{C037C91B-7FF5-411B-95DF-4ADB75958C78}" type="pres">
      <dgm:prSet presAssocID="{0565A574-3D2D-4783-A0A4-CD83CEF9C921}" presName="dummyMaxCanvas" presStyleCnt="0">
        <dgm:presLayoutVars/>
      </dgm:prSet>
      <dgm:spPr/>
    </dgm:pt>
    <dgm:pt modelId="{AE5EF8CA-4166-4014-9AE9-6B639BB4BDA9}" type="pres">
      <dgm:prSet presAssocID="{0565A574-3D2D-4783-A0A4-CD83CEF9C921}" presName="FiveNodes_1" presStyleLbl="node1" presStyleIdx="0" presStyleCnt="5">
        <dgm:presLayoutVars>
          <dgm:bulletEnabled val="1"/>
        </dgm:presLayoutVars>
      </dgm:prSet>
      <dgm:spPr/>
    </dgm:pt>
    <dgm:pt modelId="{38000737-23B4-4842-91AC-8ABB41AAE68C}" type="pres">
      <dgm:prSet presAssocID="{0565A574-3D2D-4783-A0A4-CD83CEF9C921}" presName="FiveNodes_2" presStyleLbl="node1" presStyleIdx="1" presStyleCnt="5">
        <dgm:presLayoutVars>
          <dgm:bulletEnabled val="1"/>
        </dgm:presLayoutVars>
      </dgm:prSet>
      <dgm:spPr/>
    </dgm:pt>
    <dgm:pt modelId="{778BA8D6-E6C4-4F4F-9B77-813A4FABC3E7}" type="pres">
      <dgm:prSet presAssocID="{0565A574-3D2D-4783-A0A4-CD83CEF9C921}" presName="FiveNodes_3" presStyleLbl="node1" presStyleIdx="2" presStyleCnt="5">
        <dgm:presLayoutVars>
          <dgm:bulletEnabled val="1"/>
        </dgm:presLayoutVars>
      </dgm:prSet>
      <dgm:spPr/>
    </dgm:pt>
    <dgm:pt modelId="{4A2DAA4B-0159-42F5-8349-1C51F1E69922}" type="pres">
      <dgm:prSet presAssocID="{0565A574-3D2D-4783-A0A4-CD83CEF9C921}" presName="FiveNodes_4" presStyleLbl="node1" presStyleIdx="3" presStyleCnt="5">
        <dgm:presLayoutVars>
          <dgm:bulletEnabled val="1"/>
        </dgm:presLayoutVars>
      </dgm:prSet>
      <dgm:spPr/>
    </dgm:pt>
    <dgm:pt modelId="{F00C1749-205A-4519-B53E-A932C323D3DA}" type="pres">
      <dgm:prSet presAssocID="{0565A574-3D2D-4783-A0A4-CD83CEF9C921}" presName="FiveNodes_5" presStyleLbl="node1" presStyleIdx="4" presStyleCnt="5">
        <dgm:presLayoutVars>
          <dgm:bulletEnabled val="1"/>
        </dgm:presLayoutVars>
      </dgm:prSet>
      <dgm:spPr/>
    </dgm:pt>
    <dgm:pt modelId="{3D88CFC2-A6F4-464A-90DB-BCEC5BA62CD2}" type="pres">
      <dgm:prSet presAssocID="{0565A574-3D2D-4783-A0A4-CD83CEF9C921}" presName="FiveConn_1-2" presStyleLbl="fgAccFollowNode1" presStyleIdx="0" presStyleCnt="4">
        <dgm:presLayoutVars>
          <dgm:bulletEnabled val="1"/>
        </dgm:presLayoutVars>
      </dgm:prSet>
      <dgm:spPr/>
    </dgm:pt>
    <dgm:pt modelId="{FC0E6625-26BF-4A2D-9491-0B13DB080C31}" type="pres">
      <dgm:prSet presAssocID="{0565A574-3D2D-4783-A0A4-CD83CEF9C921}" presName="FiveConn_2-3" presStyleLbl="fgAccFollowNode1" presStyleIdx="1" presStyleCnt="4">
        <dgm:presLayoutVars>
          <dgm:bulletEnabled val="1"/>
        </dgm:presLayoutVars>
      </dgm:prSet>
      <dgm:spPr/>
    </dgm:pt>
    <dgm:pt modelId="{1DE33EF0-8DCC-4DF2-BC03-7E1FF76FFD10}" type="pres">
      <dgm:prSet presAssocID="{0565A574-3D2D-4783-A0A4-CD83CEF9C921}" presName="FiveConn_3-4" presStyleLbl="fgAccFollowNode1" presStyleIdx="2" presStyleCnt="4">
        <dgm:presLayoutVars>
          <dgm:bulletEnabled val="1"/>
        </dgm:presLayoutVars>
      </dgm:prSet>
      <dgm:spPr/>
    </dgm:pt>
    <dgm:pt modelId="{7330808D-E2F1-45BB-8F79-E345E7FC9389}" type="pres">
      <dgm:prSet presAssocID="{0565A574-3D2D-4783-A0A4-CD83CEF9C921}" presName="FiveConn_4-5" presStyleLbl="fgAccFollowNode1" presStyleIdx="3" presStyleCnt="4">
        <dgm:presLayoutVars>
          <dgm:bulletEnabled val="1"/>
        </dgm:presLayoutVars>
      </dgm:prSet>
      <dgm:spPr/>
    </dgm:pt>
    <dgm:pt modelId="{8830B5E4-E5D5-4F45-B354-A13EBD4E4CD2}" type="pres">
      <dgm:prSet presAssocID="{0565A574-3D2D-4783-A0A4-CD83CEF9C921}" presName="FiveNodes_1_text" presStyleLbl="node1" presStyleIdx="4" presStyleCnt="5">
        <dgm:presLayoutVars>
          <dgm:bulletEnabled val="1"/>
        </dgm:presLayoutVars>
      </dgm:prSet>
      <dgm:spPr/>
    </dgm:pt>
    <dgm:pt modelId="{15105C6C-38A4-4052-B041-BD6E303C2231}" type="pres">
      <dgm:prSet presAssocID="{0565A574-3D2D-4783-A0A4-CD83CEF9C921}" presName="FiveNodes_2_text" presStyleLbl="node1" presStyleIdx="4" presStyleCnt="5">
        <dgm:presLayoutVars>
          <dgm:bulletEnabled val="1"/>
        </dgm:presLayoutVars>
      </dgm:prSet>
      <dgm:spPr/>
    </dgm:pt>
    <dgm:pt modelId="{41CA330E-7365-40A9-AD04-740331BE4B8A}" type="pres">
      <dgm:prSet presAssocID="{0565A574-3D2D-4783-A0A4-CD83CEF9C921}" presName="FiveNodes_3_text" presStyleLbl="node1" presStyleIdx="4" presStyleCnt="5">
        <dgm:presLayoutVars>
          <dgm:bulletEnabled val="1"/>
        </dgm:presLayoutVars>
      </dgm:prSet>
      <dgm:spPr/>
    </dgm:pt>
    <dgm:pt modelId="{5089652C-AA18-47CA-A12F-C916FB5964B5}" type="pres">
      <dgm:prSet presAssocID="{0565A574-3D2D-4783-A0A4-CD83CEF9C921}" presName="FiveNodes_4_text" presStyleLbl="node1" presStyleIdx="4" presStyleCnt="5">
        <dgm:presLayoutVars>
          <dgm:bulletEnabled val="1"/>
        </dgm:presLayoutVars>
      </dgm:prSet>
      <dgm:spPr/>
    </dgm:pt>
    <dgm:pt modelId="{28AE79ED-2611-47D9-8925-C789198205D1}" type="pres">
      <dgm:prSet presAssocID="{0565A574-3D2D-4783-A0A4-CD83CEF9C921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119991B-2460-4944-BBC6-8A6B9B53A58D}" type="presOf" srcId="{DFDD27FF-C944-4C06-937F-3F4D9DB8FF94}" destId="{AE5EF8CA-4166-4014-9AE9-6B639BB4BDA9}" srcOrd="0" destOrd="0" presId="urn:microsoft.com/office/officeart/2005/8/layout/vProcess5"/>
    <dgm:cxn modelId="{F16ECE1E-CB63-4935-BD5D-36C4D5B6835B}" srcId="{0565A574-3D2D-4783-A0A4-CD83CEF9C921}" destId="{18C6CBEC-9DD9-4A73-A168-236F2F895262}" srcOrd="2" destOrd="0" parTransId="{21F2EA79-E84A-413A-9EFD-64E33A652AEF}" sibTransId="{54181725-36F2-4E75-923D-4CA03DD0009D}"/>
    <dgm:cxn modelId="{D7936C2A-59CC-4B40-B099-F74717DABE9E}" type="presOf" srcId="{DFDD27FF-C944-4C06-937F-3F4D9DB8FF94}" destId="{8830B5E4-E5D5-4F45-B354-A13EBD4E4CD2}" srcOrd="1" destOrd="0" presId="urn:microsoft.com/office/officeart/2005/8/layout/vProcess5"/>
    <dgm:cxn modelId="{F1A75736-0D38-4092-B384-BA32C4345AD9}" srcId="{0565A574-3D2D-4783-A0A4-CD83CEF9C921}" destId="{DFDD27FF-C944-4C06-937F-3F4D9DB8FF94}" srcOrd="0" destOrd="0" parTransId="{62E2DEE2-6679-4B27-B75B-04D09C7F93DF}" sibTransId="{6C021822-0D25-47A4-BCF2-0641F71AE36E}"/>
    <dgm:cxn modelId="{DA73873E-BF14-4C06-AFDC-768142068E5D}" type="presOf" srcId="{54181725-36F2-4E75-923D-4CA03DD0009D}" destId="{1DE33EF0-8DCC-4DF2-BC03-7E1FF76FFD10}" srcOrd="0" destOrd="0" presId="urn:microsoft.com/office/officeart/2005/8/layout/vProcess5"/>
    <dgm:cxn modelId="{D54D2A5B-FF00-4B0D-8654-47B6E3F253E0}" type="presOf" srcId="{6A09FE21-6A31-49A3-BFCC-F91289CED8CD}" destId="{FC0E6625-26BF-4A2D-9491-0B13DB080C31}" srcOrd="0" destOrd="0" presId="urn:microsoft.com/office/officeart/2005/8/layout/vProcess5"/>
    <dgm:cxn modelId="{D195C342-847E-4364-A65C-4A62FDA026AD}" type="presOf" srcId="{4E75D123-71AE-4AF8-B51E-5C4F03B84EF7}" destId="{28AE79ED-2611-47D9-8925-C789198205D1}" srcOrd="1" destOrd="0" presId="urn:microsoft.com/office/officeart/2005/8/layout/vProcess5"/>
    <dgm:cxn modelId="{BD520248-3C82-4A56-84E5-E1AAD87A23E8}" srcId="{0565A574-3D2D-4783-A0A4-CD83CEF9C921}" destId="{4E75D123-71AE-4AF8-B51E-5C4F03B84EF7}" srcOrd="4" destOrd="0" parTransId="{B4F365AC-37EA-40B5-A8B5-BAD93E90351D}" sibTransId="{FE81272F-6AC0-4FB0-B86D-F17D10F96391}"/>
    <dgm:cxn modelId="{AFC93651-D490-4EA1-87A9-3B825633D2E5}" type="presOf" srcId="{FAB0F29B-89E4-4F22-BC4F-32A2DB04E5BD}" destId="{4A2DAA4B-0159-42F5-8349-1C51F1E69922}" srcOrd="0" destOrd="0" presId="urn:microsoft.com/office/officeart/2005/8/layout/vProcess5"/>
    <dgm:cxn modelId="{8658B671-DF88-44D8-86B2-9C6DFCCDB9B2}" srcId="{0565A574-3D2D-4783-A0A4-CD83CEF9C921}" destId="{FE1F59AA-19BD-4C8C-928E-5DC09E9551DB}" srcOrd="1" destOrd="0" parTransId="{34EC198C-8433-4022-83A8-CCD1A542B855}" sibTransId="{6A09FE21-6A31-49A3-BFCC-F91289CED8CD}"/>
    <dgm:cxn modelId="{93F39C58-45FA-4E2B-8617-A4B661CCE882}" type="presOf" srcId="{4E75D123-71AE-4AF8-B51E-5C4F03B84EF7}" destId="{F00C1749-205A-4519-B53E-A932C323D3DA}" srcOrd="0" destOrd="0" presId="urn:microsoft.com/office/officeart/2005/8/layout/vProcess5"/>
    <dgm:cxn modelId="{9F12D68F-6E17-4749-B76A-0B067D1EE5A7}" srcId="{0565A574-3D2D-4783-A0A4-CD83CEF9C921}" destId="{FAB0F29B-89E4-4F22-BC4F-32A2DB04E5BD}" srcOrd="3" destOrd="0" parTransId="{CF033AB8-A3A0-4C88-A07F-38B8BD811ACF}" sibTransId="{A16A20C5-7C36-47E1-A3F3-244A45A3A3F3}"/>
    <dgm:cxn modelId="{B3B049A3-A9C6-4762-84BB-AC68C57B0122}" type="presOf" srcId="{6C021822-0D25-47A4-BCF2-0641F71AE36E}" destId="{3D88CFC2-A6F4-464A-90DB-BCEC5BA62CD2}" srcOrd="0" destOrd="0" presId="urn:microsoft.com/office/officeart/2005/8/layout/vProcess5"/>
    <dgm:cxn modelId="{9AB848BA-62A8-47EE-912C-720076B92600}" type="presOf" srcId="{FAB0F29B-89E4-4F22-BC4F-32A2DB04E5BD}" destId="{5089652C-AA18-47CA-A12F-C916FB5964B5}" srcOrd="1" destOrd="0" presId="urn:microsoft.com/office/officeart/2005/8/layout/vProcess5"/>
    <dgm:cxn modelId="{2BD48DCE-D073-488A-911D-D7E6CB0F3B35}" type="presOf" srcId="{A16A20C5-7C36-47E1-A3F3-244A45A3A3F3}" destId="{7330808D-E2F1-45BB-8F79-E345E7FC9389}" srcOrd="0" destOrd="0" presId="urn:microsoft.com/office/officeart/2005/8/layout/vProcess5"/>
    <dgm:cxn modelId="{4218D6E2-F741-4527-BD6F-C566E8835F5B}" type="presOf" srcId="{18C6CBEC-9DD9-4A73-A168-236F2F895262}" destId="{778BA8D6-E6C4-4F4F-9B77-813A4FABC3E7}" srcOrd="0" destOrd="0" presId="urn:microsoft.com/office/officeart/2005/8/layout/vProcess5"/>
    <dgm:cxn modelId="{963B72E9-6A8B-4092-B079-2628CA0A8690}" type="presOf" srcId="{18C6CBEC-9DD9-4A73-A168-236F2F895262}" destId="{41CA330E-7365-40A9-AD04-740331BE4B8A}" srcOrd="1" destOrd="0" presId="urn:microsoft.com/office/officeart/2005/8/layout/vProcess5"/>
    <dgm:cxn modelId="{D42EC8F3-D4ED-4434-A990-A73962F9D707}" type="presOf" srcId="{0565A574-3D2D-4783-A0A4-CD83CEF9C921}" destId="{DA6A7B8E-CE54-43CE-896B-8F686EB4E748}" srcOrd="0" destOrd="0" presId="urn:microsoft.com/office/officeart/2005/8/layout/vProcess5"/>
    <dgm:cxn modelId="{8D0141FC-E969-4743-88B0-7C8249774847}" type="presOf" srcId="{FE1F59AA-19BD-4C8C-928E-5DC09E9551DB}" destId="{15105C6C-38A4-4052-B041-BD6E303C2231}" srcOrd="1" destOrd="0" presId="urn:microsoft.com/office/officeart/2005/8/layout/vProcess5"/>
    <dgm:cxn modelId="{2CBE54FC-69A4-491B-BDC0-D23D73E6970A}" type="presOf" srcId="{FE1F59AA-19BD-4C8C-928E-5DC09E9551DB}" destId="{38000737-23B4-4842-91AC-8ABB41AAE68C}" srcOrd="0" destOrd="0" presId="urn:microsoft.com/office/officeart/2005/8/layout/vProcess5"/>
    <dgm:cxn modelId="{DDFAD6CF-D30F-44BB-9BB4-4FCF633A9BF3}" type="presParOf" srcId="{DA6A7B8E-CE54-43CE-896B-8F686EB4E748}" destId="{C037C91B-7FF5-411B-95DF-4ADB75958C78}" srcOrd="0" destOrd="0" presId="urn:microsoft.com/office/officeart/2005/8/layout/vProcess5"/>
    <dgm:cxn modelId="{20AEEBCC-4BE6-4DB6-B115-26B8D74AADCD}" type="presParOf" srcId="{DA6A7B8E-CE54-43CE-896B-8F686EB4E748}" destId="{AE5EF8CA-4166-4014-9AE9-6B639BB4BDA9}" srcOrd="1" destOrd="0" presId="urn:microsoft.com/office/officeart/2005/8/layout/vProcess5"/>
    <dgm:cxn modelId="{47AA0AA2-D95D-443A-B0D6-A5C0377EF27C}" type="presParOf" srcId="{DA6A7B8E-CE54-43CE-896B-8F686EB4E748}" destId="{38000737-23B4-4842-91AC-8ABB41AAE68C}" srcOrd="2" destOrd="0" presId="urn:microsoft.com/office/officeart/2005/8/layout/vProcess5"/>
    <dgm:cxn modelId="{78B7D409-F616-4F71-953F-86A016630816}" type="presParOf" srcId="{DA6A7B8E-CE54-43CE-896B-8F686EB4E748}" destId="{778BA8D6-E6C4-4F4F-9B77-813A4FABC3E7}" srcOrd="3" destOrd="0" presId="urn:microsoft.com/office/officeart/2005/8/layout/vProcess5"/>
    <dgm:cxn modelId="{D0968F0D-19AD-4461-BB62-9A3CA5D480E3}" type="presParOf" srcId="{DA6A7B8E-CE54-43CE-896B-8F686EB4E748}" destId="{4A2DAA4B-0159-42F5-8349-1C51F1E69922}" srcOrd="4" destOrd="0" presId="urn:microsoft.com/office/officeart/2005/8/layout/vProcess5"/>
    <dgm:cxn modelId="{98F4816B-32AD-4761-9E15-4F21250AC6BA}" type="presParOf" srcId="{DA6A7B8E-CE54-43CE-896B-8F686EB4E748}" destId="{F00C1749-205A-4519-B53E-A932C323D3DA}" srcOrd="5" destOrd="0" presId="urn:microsoft.com/office/officeart/2005/8/layout/vProcess5"/>
    <dgm:cxn modelId="{C5F92168-9128-405E-8A42-33AA8BF53626}" type="presParOf" srcId="{DA6A7B8E-CE54-43CE-896B-8F686EB4E748}" destId="{3D88CFC2-A6F4-464A-90DB-BCEC5BA62CD2}" srcOrd="6" destOrd="0" presId="urn:microsoft.com/office/officeart/2005/8/layout/vProcess5"/>
    <dgm:cxn modelId="{9260110E-0A74-47A6-AE70-4C22805C495A}" type="presParOf" srcId="{DA6A7B8E-CE54-43CE-896B-8F686EB4E748}" destId="{FC0E6625-26BF-4A2D-9491-0B13DB080C31}" srcOrd="7" destOrd="0" presId="urn:microsoft.com/office/officeart/2005/8/layout/vProcess5"/>
    <dgm:cxn modelId="{65AE34DA-4B9F-4B2B-B5A5-0E9AD345AC79}" type="presParOf" srcId="{DA6A7B8E-CE54-43CE-896B-8F686EB4E748}" destId="{1DE33EF0-8DCC-4DF2-BC03-7E1FF76FFD10}" srcOrd="8" destOrd="0" presId="urn:microsoft.com/office/officeart/2005/8/layout/vProcess5"/>
    <dgm:cxn modelId="{2935BD27-8CA2-4BA0-B4CA-78DB3912D0BF}" type="presParOf" srcId="{DA6A7B8E-CE54-43CE-896B-8F686EB4E748}" destId="{7330808D-E2F1-45BB-8F79-E345E7FC9389}" srcOrd="9" destOrd="0" presId="urn:microsoft.com/office/officeart/2005/8/layout/vProcess5"/>
    <dgm:cxn modelId="{5D526700-1012-4B3F-9F50-B43CD13FD710}" type="presParOf" srcId="{DA6A7B8E-CE54-43CE-896B-8F686EB4E748}" destId="{8830B5E4-E5D5-4F45-B354-A13EBD4E4CD2}" srcOrd="10" destOrd="0" presId="urn:microsoft.com/office/officeart/2005/8/layout/vProcess5"/>
    <dgm:cxn modelId="{1B4FCBC8-EC94-43B6-A01A-4378DC0EDA7F}" type="presParOf" srcId="{DA6A7B8E-CE54-43CE-896B-8F686EB4E748}" destId="{15105C6C-38A4-4052-B041-BD6E303C2231}" srcOrd="11" destOrd="0" presId="urn:microsoft.com/office/officeart/2005/8/layout/vProcess5"/>
    <dgm:cxn modelId="{A94D4CDB-E563-4655-BF3C-64BE92A0BA5E}" type="presParOf" srcId="{DA6A7B8E-CE54-43CE-896B-8F686EB4E748}" destId="{41CA330E-7365-40A9-AD04-740331BE4B8A}" srcOrd="12" destOrd="0" presId="urn:microsoft.com/office/officeart/2005/8/layout/vProcess5"/>
    <dgm:cxn modelId="{75C28042-2886-4811-9916-B5F05982D8E8}" type="presParOf" srcId="{DA6A7B8E-CE54-43CE-896B-8F686EB4E748}" destId="{5089652C-AA18-47CA-A12F-C916FB5964B5}" srcOrd="13" destOrd="0" presId="urn:microsoft.com/office/officeart/2005/8/layout/vProcess5"/>
    <dgm:cxn modelId="{2342B0A1-A293-49EC-B47B-5576E1E89E3F}" type="presParOf" srcId="{DA6A7B8E-CE54-43CE-896B-8F686EB4E748}" destId="{28AE79ED-2611-47D9-8925-C789198205D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7C4959-4EFA-4BF0-AD5D-BC3720B666B8}" type="doc">
      <dgm:prSet loTypeId="urn:microsoft.com/office/officeart/2005/8/layout/vList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4A787E71-DB9A-4D60-8859-29FBFCB7E980}">
      <dgm:prSet phldrT="[文字]" custT="1"/>
      <dgm:spPr/>
      <dgm:t>
        <a:bodyPr/>
        <a:lstStyle/>
        <a:p>
          <a:r>
            <a:rPr lang="en-US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(1)</a:t>
          </a:r>
          <a:r>
            <a:rPr lang="zh-TW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新住民教育意涵與實施之專業知能</a:t>
          </a:r>
          <a:endParaRPr lang="zh-TW" altLang="en-US" sz="2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AFB64E8F-0EB7-4732-A678-AE4EF7F3A40D}" type="parTrans" cxnId="{ED8EAE52-23BD-45AE-B3E7-8A325B2CFC54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01CBC389-02C5-4A9A-B3FD-1AE18A7EE3A6}" type="sibTrans" cxnId="{ED8EAE52-23BD-45AE-B3E7-8A325B2CFC54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8E37284A-581F-4106-AB7E-63A5BB2473D2}">
      <dgm:prSet custT="1"/>
      <dgm:spPr/>
      <dgm:t>
        <a:bodyPr/>
        <a:lstStyle/>
        <a:p>
          <a:r>
            <a:rPr lang="en-US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(2)</a:t>
          </a:r>
          <a:r>
            <a:rPr lang="zh-TW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新住民教育方案之規畫與教學能力</a:t>
          </a:r>
        </a:p>
      </dgm:t>
    </dgm:pt>
    <dgm:pt modelId="{A391F0E4-CB38-4902-BF25-E3313357F9A7}" type="parTrans" cxnId="{A295F391-D6EE-43E0-B14B-75F9EFED159C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7583002C-631C-4F37-8DD7-8D160E3E1028}" type="sibTrans" cxnId="{A295F391-D6EE-43E0-B14B-75F9EFED159C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97B2BABB-D363-4F3F-9AAE-9FAA9CED2ABE}">
      <dgm:prSet custT="1"/>
      <dgm:spPr/>
      <dgm:t>
        <a:bodyPr/>
        <a:lstStyle/>
        <a:p>
          <a:r>
            <a:rPr lang="en-US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(3)</a:t>
          </a:r>
          <a:r>
            <a:rPr lang="zh-TW" altLang="en-US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</a:t>
          </a:r>
          <a:r>
            <a:rPr lang="zh-TW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處境檢視與批判</a:t>
          </a:r>
          <a:r>
            <a:rPr lang="zh-TW" altLang="en-US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之</a:t>
          </a:r>
          <a:r>
            <a:rPr lang="zh-TW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思考能力</a:t>
          </a:r>
        </a:p>
      </dgm:t>
    </dgm:pt>
    <dgm:pt modelId="{CB958E3C-E9B1-4984-AE02-BF8A9ADBF781}" type="parTrans" cxnId="{B2140561-954A-46A2-8419-6436124C686F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3E90D6F8-0D79-4798-AE7A-B8F96BD08A6C}" type="sibTrans" cxnId="{B2140561-954A-46A2-8419-6436124C686F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90919FAB-1A15-40A8-8594-4DF87C734BBA}">
      <dgm:prSet custT="1"/>
      <dgm:spPr/>
      <dgm:t>
        <a:bodyPr/>
        <a:lstStyle/>
        <a:p>
          <a:r>
            <a:rPr lang="en-US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(4)</a:t>
          </a:r>
          <a:r>
            <a:rPr lang="zh-TW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資料搜尋與整理之科技應用能力</a:t>
          </a:r>
        </a:p>
      </dgm:t>
    </dgm:pt>
    <dgm:pt modelId="{A3364755-566C-441A-9D2E-246212267993}" type="parTrans" cxnId="{4CCF84DE-B8D3-4E01-A8D0-DB8060E0B61D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64C52A9B-E5D4-4975-A9D2-DDE6805EB5AB}" type="sibTrans" cxnId="{4CCF84DE-B8D3-4E01-A8D0-DB8060E0B61D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D0E82EA1-0134-48A1-8481-285796FF1B86}">
      <dgm:prSet custT="1"/>
      <dgm:spPr/>
      <dgm:t>
        <a:bodyPr/>
        <a:lstStyle/>
        <a:p>
          <a:r>
            <a:rPr lang="en-US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(5)</a:t>
          </a:r>
          <a:r>
            <a:rPr lang="zh-TW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團體討論與報告之人際溝通能力</a:t>
          </a:r>
        </a:p>
      </dgm:t>
    </dgm:pt>
    <dgm:pt modelId="{5296C055-606B-4E1D-AE44-01100F62E0EF}" type="parTrans" cxnId="{C7E27E06-A62B-47AA-894D-FCC8E3AB67FB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CF7C9904-7A7B-428C-8C30-EA90E1AF8F83}" type="sibTrans" cxnId="{C7E27E06-A62B-47AA-894D-FCC8E3AB67FB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61619AEA-AEEB-42A2-822F-B1A0EBA94500}">
      <dgm:prSet custT="1"/>
      <dgm:spPr/>
      <dgm:t>
        <a:bodyPr/>
        <a:lstStyle/>
        <a:p>
          <a:r>
            <a:rPr lang="en-US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(6)</a:t>
          </a:r>
          <a:r>
            <a:rPr lang="zh-TW" sz="2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簡報製作與發表之口語表達能力</a:t>
          </a:r>
          <a:endParaRPr lang="zh-TW" altLang="en-US" sz="2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161831A2-5BCB-4062-8535-166F66E296EB}" type="parTrans" cxnId="{CA63F6DB-DAA7-4635-8373-C791A29BF45C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8061E788-E747-4AE0-A16A-9A9665A6BC30}" type="sibTrans" cxnId="{CA63F6DB-DAA7-4635-8373-C791A29BF45C}">
      <dgm:prSet/>
      <dgm:spPr/>
      <dgm:t>
        <a:bodyPr/>
        <a:lstStyle/>
        <a:p>
          <a:endParaRPr lang="zh-TW" altLang="en-US" sz="2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7694BACB-6EA8-4AA1-B44B-EA5278DBD0DC}" type="pres">
      <dgm:prSet presAssocID="{EF7C4959-4EFA-4BF0-AD5D-BC3720B666B8}" presName="linear" presStyleCnt="0">
        <dgm:presLayoutVars>
          <dgm:animLvl val="lvl"/>
          <dgm:resizeHandles val="exact"/>
        </dgm:presLayoutVars>
      </dgm:prSet>
      <dgm:spPr/>
    </dgm:pt>
    <dgm:pt modelId="{1D299A4A-E901-4532-9AB7-6BD4C8CEE463}" type="pres">
      <dgm:prSet presAssocID="{4A787E71-DB9A-4D60-8859-29FBFCB7E980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63E5020-FCF0-4BF9-B2E8-556DE8D788D6}" type="pres">
      <dgm:prSet presAssocID="{01CBC389-02C5-4A9A-B3FD-1AE18A7EE3A6}" presName="spacer" presStyleCnt="0"/>
      <dgm:spPr/>
    </dgm:pt>
    <dgm:pt modelId="{5F90A685-50F1-4316-95DB-3C76EF182F68}" type="pres">
      <dgm:prSet presAssocID="{8E37284A-581F-4106-AB7E-63A5BB2473D2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FEF9891-BC73-4F4E-BBD6-CE1795206160}" type="pres">
      <dgm:prSet presAssocID="{7583002C-631C-4F37-8DD7-8D160E3E1028}" presName="spacer" presStyleCnt="0"/>
      <dgm:spPr/>
    </dgm:pt>
    <dgm:pt modelId="{3A0F0539-C612-493E-9BC0-78C34EE6FCBF}" type="pres">
      <dgm:prSet presAssocID="{97B2BABB-D363-4F3F-9AAE-9FAA9CED2ABE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2B909CBC-F7DA-43BE-BBA7-1C811C5088B3}" type="pres">
      <dgm:prSet presAssocID="{3E90D6F8-0D79-4798-AE7A-B8F96BD08A6C}" presName="spacer" presStyleCnt="0"/>
      <dgm:spPr/>
    </dgm:pt>
    <dgm:pt modelId="{59273C49-2DDC-40DD-826F-F10836B33E9C}" type="pres">
      <dgm:prSet presAssocID="{90919FAB-1A15-40A8-8594-4DF87C734BB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9C212574-EDC9-42CE-BDD1-4E5FE5DB4128}" type="pres">
      <dgm:prSet presAssocID="{64C52A9B-E5D4-4975-A9D2-DDE6805EB5AB}" presName="spacer" presStyleCnt="0"/>
      <dgm:spPr/>
    </dgm:pt>
    <dgm:pt modelId="{7270CC60-D569-4446-B36A-EC8F48B166DF}" type="pres">
      <dgm:prSet presAssocID="{D0E82EA1-0134-48A1-8481-285796FF1B8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C09055B-B07A-49E5-94BA-D109D35380C2}" type="pres">
      <dgm:prSet presAssocID="{CF7C9904-7A7B-428C-8C30-EA90E1AF8F83}" presName="spacer" presStyleCnt="0"/>
      <dgm:spPr/>
    </dgm:pt>
    <dgm:pt modelId="{BD54C8D3-107B-4689-8DD4-7B262A759FE4}" type="pres">
      <dgm:prSet presAssocID="{61619AEA-AEEB-42A2-822F-B1A0EBA9450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FB22402-3198-4766-A47A-3629899EF7C6}" type="presOf" srcId="{61619AEA-AEEB-42A2-822F-B1A0EBA94500}" destId="{BD54C8D3-107B-4689-8DD4-7B262A759FE4}" srcOrd="0" destOrd="0" presId="urn:microsoft.com/office/officeart/2005/8/layout/vList2"/>
    <dgm:cxn modelId="{31951703-EB18-45D3-95BE-B735E84FCD5C}" type="presOf" srcId="{D0E82EA1-0134-48A1-8481-285796FF1B86}" destId="{7270CC60-D569-4446-B36A-EC8F48B166DF}" srcOrd="0" destOrd="0" presId="urn:microsoft.com/office/officeart/2005/8/layout/vList2"/>
    <dgm:cxn modelId="{C7E27E06-A62B-47AA-894D-FCC8E3AB67FB}" srcId="{EF7C4959-4EFA-4BF0-AD5D-BC3720B666B8}" destId="{D0E82EA1-0134-48A1-8481-285796FF1B86}" srcOrd="4" destOrd="0" parTransId="{5296C055-606B-4E1D-AE44-01100F62E0EF}" sibTransId="{CF7C9904-7A7B-428C-8C30-EA90E1AF8F83}"/>
    <dgm:cxn modelId="{14735526-7EF5-4B5C-B5EF-68CE3D6901AD}" type="presOf" srcId="{97B2BABB-D363-4F3F-9AAE-9FAA9CED2ABE}" destId="{3A0F0539-C612-493E-9BC0-78C34EE6FCBF}" srcOrd="0" destOrd="0" presId="urn:microsoft.com/office/officeart/2005/8/layout/vList2"/>
    <dgm:cxn modelId="{B2140561-954A-46A2-8419-6436124C686F}" srcId="{EF7C4959-4EFA-4BF0-AD5D-BC3720B666B8}" destId="{97B2BABB-D363-4F3F-9AAE-9FAA9CED2ABE}" srcOrd="2" destOrd="0" parTransId="{CB958E3C-E9B1-4984-AE02-BF8A9ADBF781}" sibTransId="{3E90D6F8-0D79-4798-AE7A-B8F96BD08A6C}"/>
    <dgm:cxn modelId="{ED8EAE52-23BD-45AE-B3E7-8A325B2CFC54}" srcId="{EF7C4959-4EFA-4BF0-AD5D-BC3720B666B8}" destId="{4A787E71-DB9A-4D60-8859-29FBFCB7E980}" srcOrd="0" destOrd="0" parTransId="{AFB64E8F-0EB7-4732-A678-AE4EF7F3A40D}" sibTransId="{01CBC389-02C5-4A9A-B3FD-1AE18A7EE3A6}"/>
    <dgm:cxn modelId="{A295F391-D6EE-43E0-B14B-75F9EFED159C}" srcId="{EF7C4959-4EFA-4BF0-AD5D-BC3720B666B8}" destId="{8E37284A-581F-4106-AB7E-63A5BB2473D2}" srcOrd="1" destOrd="0" parTransId="{A391F0E4-CB38-4902-BF25-E3313357F9A7}" sibTransId="{7583002C-631C-4F37-8DD7-8D160E3E1028}"/>
    <dgm:cxn modelId="{03AA0B9B-A986-4E29-84B2-0C17F2F76765}" type="presOf" srcId="{90919FAB-1A15-40A8-8594-4DF87C734BBA}" destId="{59273C49-2DDC-40DD-826F-F10836B33E9C}" srcOrd="0" destOrd="0" presId="urn:microsoft.com/office/officeart/2005/8/layout/vList2"/>
    <dgm:cxn modelId="{075314B0-BB78-4A3F-84C7-A4F35313CB7E}" type="presOf" srcId="{EF7C4959-4EFA-4BF0-AD5D-BC3720B666B8}" destId="{7694BACB-6EA8-4AA1-B44B-EA5278DBD0DC}" srcOrd="0" destOrd="0" presId="urn:microsoft.com/office/officeart/2005/8/layout/vList2"/>
    <dgm:cxn modelId="{345599DB-CD12-4427-87A8-6D6FDA7C7877}" type="presOf" srcId="{8E37284A-581F-4106-AB7E-63A5BB2473D2}" destId="{5F90A685-50F1-4316-95DB-3C76EF182F68}" srcOrd="0" destOrd="0" presId="urn:microsoft.com/office/officeart/2005/8/layout/vList2"/>
    <dgm:cxn modelId="{CA63F6DB-DAA7-4635-8373-C791A29BF45C}" srcId="{EF7C4959-4EFA-4BF0-AD5D-BC3720B666B8}" destId="{61619AEA-AEEB-42A2-822F-B1A0EBA94500}" srcOrd="5" destOrd="0" parTransId="{161831A2-5BCB-4062-8535-166F66E296EB}" sibTransId="{8061E788-E747-4AE0-A16A-9A9665A6BC30}"/>
    <dgm:cxn modelId="{4CCF84DE-B8D3-4E01-A8D0-DB8060E0B61D}" srcId="{EF7C4959-4EFA-4BF0-AD5D-BC3720B666B8}" destId="{90919FAB-1A15-40A8-8594-4DF87C734BBA}" srcOrd="3" destOrd="0" parTransId="{A3364755-566C-441A-9D2E-246212267993}" sibTransId="{64C52A9B-E5D4-4975-A9D2-DDE6805EB5AB}"/>
    <dgm:cxn modelId="{D84C23E7-348B-47ED-9FC5-AC65E49D6B8E}" type="presOf" srcId="{4A787E71-DB9A-4D60-8859-29FBFCB7E980}" destId="{1D299A4A-E901-4532-9AB7-6BD4C8CEE463}" srcOrd="0" destOrd="0" presId="urn:microsoft.com/office/officeart/2005/8/layout/vList2"/>
    <dgm:cxn modelId="{D886BC78-79A3-44DF-BADD-D804DC6F7058}" type="presParOf" srcId="{7694BACB-6EA8-4AA1-B44B-EA5278DBD0DC}" destId="{1D299A4A-E901-4532-9AB7-6BD4C8CEE463}" srcOrd="0" destOrd="0" presId="urn:microsoft.com/office/officeart/2005/8/layout/vList2"/>
    <dgm:cxn modelId="{342EAA86-8164-4234-8B37-ABBF011C4F45}" type="presParOf" srcId="{7694BACB-6EA8-4AA1-B44B-EA5278DBD0DC}" destId="{463E5020-FCF0-4BF9-B2E8-556DE8D788D6}" srcOrd="1" destOrd="0" presId="urn:microsoft.com/office/officeart/2005/8/layout/vList2"/>
    <dgm:cxn modelId="{27EB086F-9B0D-4E68-B643-B453916A5219}" type="presParOf" srcId="{7694BACB-6EA8-4AA1-B44B-EA5278DBD0DC}" destId="{5F90A685-50F1-4316-95DB-3C76EF182F68}" srcOrd="2" destOrd="0" presId="urn:microsoft.com/office/officeart/2005/8/layout/vList2"/>
    <dgm:cxn modelId="{A23A780D-4BA0-4444-9B2C-54DF181DD3A3}" type="presParOf" srcId="{7694BACB-6EA8-4AA1-B44B-EA5278DBD0DC}" destId="{5FEF9891-BC73-4F4E-BBD6-CE1795206160}" srcOrd="3" destOrd="0" presId="urn:microsoft.com/office/officeart/2005/8/layout/vList2"/>
    <dgm:cxn modelId="{73602A08-7EB7-4C89-9405-801D62E666F9}" type="presParOf" srcId="{7694BACB-6EA8-4AA1-B44B-EA5278DBD0DC}" destId="{3A0F0539-C612-493E-9BC0-78C34EE6FCBF}" srcOrd="4" destOrd="0" presId="urn:microsoft.com/office/officeart/2005/8/layout/vList2"/>
    <dgm:cxn modelId="{270E129C-B2F9-4F00-A6D4-23709BF84759}" type="presParOf" srcId="{7694BACB-6EA8-4AA1-B44B-EA5278DBD0DC}" destId="{2B909CBC-F7DA-43BE-BBA7-1C811C5088B3}" srcOrd="5" destOrd="0" presId="urn:microsoft.com/office/officeart/2005/8/layout/vList2"/>
    <dgm:cxn modelId="{C3DF9E60-C41F-453F-B3E5-B5FB23C34A27}" type="presParOf" srcId="{7694BACB-6EA8-4AA1-B44B-EA5278DBD0DC}" destId="{59273C49-2DDC-40DD-826F-F10836B33E9C}" srcOrd="6" destOrd="0" presId="urn:microsoft.com/office/officeart/2005/8/layout/vList2"/>
    <dgm:cxn modelId="{88A7E787-860B-41E9-B38F-7B390B0DC002}" type="presParOf" srcId="{7694BACB-6EA8-4AA1-B44B-EA5278DBD0DC}" destId="{9C212574-EDC9-42CE-BDD1-4E5FE5DB4128}" srcOrd="7" destOrd="0" presId="urn:microsoft.com/office/officeart/2005/8/layout/vList2"/>
    <dgm:cxn modelId="{2B0A6335-2C9F-44DC-9284-7473CE557F0A}" type="presParOf" srcId="{7694BACB-6EA8-4AA1-B44B-EA5278DBD0DC}" destId="{7270CC60-D569-4446-B36A-EC8F48B166DF}" srcOrd="8" destOrd="0" presId="urn:microsoft.com/office/officeart/2005/8/layout/vList2"/>
    <dgm:cxn modelId="{D6155D3C-2978-488E-9CFE-9725C8E3EE6D}" type="presParOf" srcId="{7694BACB-6EA8-4AA1-B44B-EA5278DBD0DC}" destId="{9C09055B-B07A-49E5-94BA-D109D35380C2}" srcOrd="9" destOrd="0" presId="urn:microsoft.com/office/officeart/2005/8/layout/vList2"/>
    <dgm:cxn modelId="{E77D443C-373E-491F-BAFC-2C24BF5A87BB}" type="presParOf" srcId="{7694BACB-6EA8-4AA1-B44B-EA5278DBD0DC}" destId="{BD54C8D3-107B-4689-8DD4-7B262A759FE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A5A421-7752-497B-98EB-8B42C7C783D0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10CCF45-9C1E-4AB3-9E88-926245683268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課堂講授</a:t>
          </a:r>
          <a:endParaRPr lang="zh-TW" altLang="en-US" dirty="0"/>
        </a:p>
      </dgm:t>
    </dgm:pt>
    <dgm:pt modelId="{3200F31F-8011-44A0-90ED-83B17BE9AD15}" type="parTrans" cxnId="{91B1BA5B-F917-47D9-A325-D908B2D8DA0D}">
      <dgm:prSet/>
      <dgm:spPr/>
      <dgm:t>
        <a:bodyPr/>
        <a:lstStyle/>
        <a:p>
          <a:endParaRPr lang="zh-TW" altLang="en-US"/>
        </a:p>
      </dgm:t>
    </dgm:pt>
    <dgm:pt modelId="{82F06C6E-20A9-4258-BCA9-4B5B981A2494}" type="sibTrans" cxnId="{91B1BA5B-F917-47D9-A325-D908B2D8DA0D}">
      <dgm:prSet/>
      <dgm:spPr/>
      <dgm:t>
        <a:bodyPr/>
        <a:lstStyle/>
        <a:p>
          <a:endParaRPr lang="zh-TW" altLang="en-US"/>
        </a:p>
      </dgm:t>
    </dgm:pt>
    <dgm:pt modelId="{1AE0D395-4B4B-4AAF-B738-5AAF3435F8F0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媒體教學</a:t>
          </a:r>
          <a:endParaRPr lang="zh-TW" altLang="en-US" dirty="0"/>
        </a:p>
      </dgm:t>
    </dgm:pt>
    <dgm:pt modelId="{51B2D312-712B-4DD6-B9EB-38EA9C7F73DF}" type="parTrans" cxnId="{7966CFA3-F221-4978-A087-ADB77D59E782}">
      <dgm:prSet/>
      <dgm:spPr/>
      <dgm:t>
        <a:bodyPr/>
        <a:lstStyle/>
        <a:p>
          <a:endParaRPr lang="zh-TW" altLang="en-US"/>
        </a:p>
      </dgm:t>
    </dgm:pt>
    <dgm:pt modelId="{FEE5398A-D99D-4AC7-A386-9D7A8499D0FD}" type="sibTrans" cxnId="{7966CFA3-F221-4978-A087-ADB77D59E782}">
      <dgm:prSet/>
      <dgm:spPr/>
      <dgm:t>
        <a:bodyPr/>
        <a:lstStyle/>
        <a:p>
          <a:endParaRPr lang="zh-TW" altLang="en-US"/>
        </a:p>
      </dgm:t>
    </dgm:pt>
    <dgm:pt modelId="{125D55AC-99DB-48D9-94AE-1A340AC8FB10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閱讀提問</a:t>
          </a:r>
          <a:endParaRPr lang="zh-TW" altLang="en-US" dirty="0"/>
        </a:p>
      </dgm:t>
    </dgm:pt>
    <dgm:pt modelId="{1A998B55-7986-4C3B-B9FC-B124EDD9DFA3}" type="parTrans" cxnId="{1F3611B1-7651-4272-A781-F0E3062A8F2B}">
      <dgm:prSet/>
      <dgm:spPr/>
      <dgm:t>
        <a:bodyPr/>
        <a:lstStyle/>
        <a:p>
          <a:endParaRPr lang="zh-TW" altLang="en-US"/>
        </a:p>
      </dgm:t>
    </dgm:pt>
    <dgm:pt modelId="{87679D86-8825-4963-8A4F-302B9E1C3D25}" type="sibTrans" cxnId="{1F3611B1-7651-4272-A781-F0E3062A8F2B}">
      <dgm:prSet/>
      <dgm:spPr/>
      <dgm:t>
        <a:bodyPr/>
        <a:lstStyle/>
        <a:p>
          <a:endParaRPr lang="zh-TW" altLang="en-US"/>
        </a:p>
      </dgm:t>
    </dgm:pt>
    <dgm:pt modelId="{F6824243-03A0-4DBE-984E-489DFAF878AF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即席演練</a:t>
          </a:r>
          <a:endParaRPr lang="zh-TW" altLang="en-US" dirty="0"/>
        </a:p>
      </dgm:t>
    </dgm:pt>
    <dgm:pt modelId="{98F3E095-167B-4217-86A9-8493F8CA3911}" type="parTrans" cxnId="{6F1A79F2-E8F1-476E-AFA9-014EAF665F2E}">
      <dgm:prSet/>
      <dgm:spPr/>
      <dgm:t>
        <a:bodyPr/>
        <a:lstStyle/>
        <a:p>
          <a:endParaRPr lang="zh-TW" altLang="en-US"/>
        </a:p>
      </dgm:t>
    </dgm:pt>
    <dgm:pt modelId="{C1ADEFAB-3CDF-4685-894F-E0ECC379445A}" type="sibTrans" cxnId="{6F1A79F2-E8F1-476E-AFA9-014EAF665F2E}">
      <dgm:prSet/>
      <dgm:spPr/>
      <dgm:t>
        <a:bodyPr/>
        <a:lstStyle/>
        <a:p>
          <a:endParaRPr lang="zh-TW" altLang="en-US"/>
        </a:p>
      </dgm:t>
    </dgm:pt>
    <dgm:pt modelId="{B765C179-167A-47A2-98EF-E2A9AF97C1C6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實務座談考察</a:t>
          </a:r>
          <a:endParaRPr lang="zh-TW" altLang="en-US" dirty="0"/>
        </a:p>
      </dgm:t>
    </dgm:pt>
    <dgm:pt modelId="{4D744802-176F-477C-BB29-71A13CF8B72A}" type="parTrans" cxnId="{0BB635FA-11A3-40D7-BDED-830CBF3F71FE}">
      <dgm:prSet/>
      <dgm:spPr/>
      <dgm:t>
        <a:bodyPr/>
        <a:lstStyle/>
        <a:p>
          <a:endParaRPr lang="zh-TW" altLang="en-US"/>
        </a:p>
      </dgm:t>
    </dgm:pt>
    <dgm:pt modelId="{E3F351CF-0290-4F08-B837-2294297C8766}" type="sibTrans" cxnId="{0BB635FA-11A3-40D7-BDED-830CBF3F71FE}">
      <dgm:prSet/>
      <dgm:spPr/>
      <dgm:t>
        <a:bodyPr/>
        <a:lstStyle/>
        <a:p>
          <a:endParaRPr lang="zh-TW" altLang="en-US"/>
        </a:p>
      </dgm:t>
    </dgm:pt>
    <dgm:pt modelId="{52404D72-5913-4F3C-A92F-BAB5D33DACD5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小組報告</a:t>
          </a:r>
          <a:endParaRPr lang="zh-TW" altLang="en-US" dirty="0"/>
        </a:p>
      </dgm:t>
    </dgm:pt>
    <dgm:pt modelId="{C732DF65-0CAA-4871-AC92-34BBA8E4CD3E}" type="parTrans" cxnId="{EE3A1EAB-48A6-4C0A-9EE8-09E34F8BFFA1}">
      <dgm:prSet/>
      <dgm:spPr/>
      <dgm:t>
        <a:bodyPr/>
        <a:lstStyle/>
        <a:p>
          <a:endParaRPr lang="zh-TW" altLang="en-US"/>
        </a:p>
      </dgm:t>
    </dgm:pt>
    <dgm:pt modelId="{4C2504D0-6605-4387-BF71-69E61289A147}" type="sibTrans" cxnId="{EE3A1EAB-48A6-4C0A-9EE8-09E34F8BFFA1}">
      <dgm:prSet/>
      <dgm:spPr/>
      <dgm:t>
        <a:bodyPr/>
        <a:lstStyle/>
        <a:p>
          <a:endParaRPr lang="zh-TW" altLang="en-US"/>
        </a:p>
      </dgm:t>
    </dgm:pt>
    <dgm:pt modelId="{E47D7542-D57E-4DC4-96A5-645C91873826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分組討論</a:t>
          </a:r>
          <a:endParaRPr lang="zh-TW" altLang="en-US" dirty="0"/>
        </a:p>
      </dgm:t>
    </dgm:pt>
    <dgm:pt modelId="{D34CBD63-1BE7-4FD4-A42E-539AAB4C1172}" type="parTrans" cxnId="{2F77C634-C05B-4E7A-AD6C-CFFAD07242FA}">
      <dgm:prSet/>
      <dgm:spPr/>
      <dgm:t>
        <a:bodyPr/>
        <a:lstStyle/>
        <a:p>
          <a:endParaRPr lang="zh-TW" altLang="en-US"/>
        </a:p>
      </dgm:t>
    </dgm:pt>
    <dgm:pt modelId="{AE98C623-63A8-463E-BFFD-B5779D352CC8}" type="sibTrans" cxnId="{2F77C634-C05B-4E7A-AD6C-CFFAD07242FA}">
      <dgm:prSet/>
      <dgm:spPr/>
      <dgm:t>
        <a:bodyPr/>
        <a:lstStyle/>
        <a:p>
          <a:endParaRPr lang="zh-TW" altLang="en-US"/>
        </a:p>
      </dgm:t>
    </dgm:pt>
    <dgm:pt modelId="{66D3EBF0-141E-4361-A5D2-6201DF29B1CD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書籍導讀</a:t>
          </a:r>
        </a:p>
      </dgm:t>
    </dgm:pt>
    <dgm:pt modelId="{EC66D387-9BEF-4E25-AF0F-D40C71FD482C}" type="parTrans" cxnId="{0825FFA4-E046-42C9-91F1-8E555E7039DA}">
      <dgm:prSet/>
      <dgm:spPr/>
      <dgm:t>
        <a:bodyPr/>
        <a:lstStyle/>
        <a:p>
          <a:endParaRPr lang="zh-TW" altLang="en-US"/>
        </a:p>
      </dgm:t>
    </dgm:pt>
    <dgm:pt modelId="{166C4DCB-6FD4-4420-A0BB-2FDFBE371CA0}" type="sibTrans" cxnId="{0825FFA4-E046-42C9-91F1-8E555E7039DA}">
      <dgm:prSet/>
      <dgm:spPr/>
      <dgm:t>
        <a:bodyPr/>
        <a:lstStyle/>
        <a:p>
          <a:endParaRPr lang="zh-TW" altLang="en-US"/>
        </a:p>
      </dgm:t>
    </dgm:pt>
    <dgm:pt modelId="{87BA58C1-9C8F-4332-ACF8-3E9ED0B85EF1}" type="pres">
      <dgm:prSet presAssocID="{EFA5A421-7752-497B-98EB-8B42C7C783D0}" presName="Name0" presStyleCnt="0">
        <dgm:presLayoutVars>
          <dgm:dir/>
          <dgm:resizeHandles val="exact"/>
        </dgm:presLayoutVars>
      </dgm:prSet>
      <dgm:spPr/>
    </dgm:pt>
    <dgm:pt modelId="{40BE464D-2748-4180-9144-8FA15BE2DC01}" type="pres">
      <dgm:prSet presAssocID="{510CCF45-9C1E-4AB3-9E88-926245683268}" presName="compNode" presStyleCnt="0"/>
      <dgm:spPr/>
    </dgm:pt>
    <dgm:pt modelId="{F1564606-299F-4EAF-B41D-9A2BA5395549}" type="pres">
      <dgm:prSet presAssocID="{510CCF45-9C1E-4AB3-9E88-926245683268}" presName="pictRect" presStyleLbl="node1" presStyleIdx="0" presStyleCnt="8" custLinFactNeighborX="-5295" custLinFactNeighborY="-286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4B6CA5D-A3A8-4576-A9B9-5CD9A6801174}" type="pres">
      <dgm:prSet presAssocID="{510CCF45-9C1E-4AB3-9E88-926245683268}" presName="textRect" presStyleLbl="revTx" presStyleIdx="0" presStyleCnt="8">
        <dgm:presLayoutVars>
          <dgm:bulletEnabled val="1"/>
        </dgm:presLayoutVars>
      </dgm:prSet>
      <dgm:spPr/>
    </dgm:pt>
    <dgm:pt modelId="{2F8F7230-E6D1-41F1-89F8-959250B97868}" type="pres">
      <dgm:prSet presAssocID="{82F06C6E-20A9-4258-BCA9-4B5B981A2494}" presName="sibTrans" presStyleLbl="sibTrans2D1" presStyleIdx="0" presStyleCnt="0"/>
      <dgm:spPr/>
    </dgm:pt>
    <dgm:pt modelId="{940B8586-2501-4D12-B8A1-EC2AA2160407}" type="pres">
      <dgm:prSet presAssocID="{1AE0D395-4B4B-4AAF-B738-5AAF3435F8F0}" presName="compNode" presStyleCnt="0"/>
      <dgm:spPr/>
    </dgm:pt>
    <dgm:pt modelId="{27D4E687-E53B-45F4-BA80-D9049D9C97C9}" type="pres">
      <dgm:prSet presAssocID="{1AE0D395-4B4B-4AAF-B738-5AAF3435F8F0}" presName="pictRect" presStyleLbl="node1" presStyleIdx="1" presStyleCnt="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537F68F-BBFA-448D-80C7-DF40692F19E4}" type="pres">
      <dgm:prSet presAssocID="{1AE0D395-4B4B-4AAF-B738-5AAF3435F8F0}" presName="textRect" presStyleLbl="revTx" presStyleIdx="1" presStyleCnt="8">
        <dgm:presLayoutVars>
          <dgm:bulletEnabled val="1"/>
        </dgm:presLayoutVars>
      </dgm:prSet>
      <dgm:spPr/>
    </dgm:pt>
    <dgm:pt modelId="{B09F7560-02EA-41DC-8374-67115A79106A}" type="pres">
      <dgm:prSet presAssocID="{FEE5398A-D99D-4AC7-A386-9D7A8499D0FD}" presName="sibTrans" presStyleLbl="sibTrans2D1" presStyleIdx="0" presStyleCnt="0"/>
      <dgm:spPr/>
    </dgm:pt>
    <dgm:pt modelId="{761E82F6-D4A1-4E0E-B56F-59ADB5E71AA3}" type="pres">
      <dgm:prSet presAssocID="{125D55AC-99DB-48D9-94AE-1A340AC8FB10}" presName="compNode" presStyleCnt="0"/>
      <dgm:spPr/>
    </dgm:pt>
    <dgm:pt modelId="{A78F9F9A-2641-472B-860F-F3814A2AABD7}" type="pres">
      <dgm:prSet presAssocID="{125D55AC-99DB-48D9-94AE-1A340AC8FB10}" presName="pictRect" presStyleLbl="node1" presStyleIdx="2" presStyleCnt="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FE00FEC-1D6A-4098-AFA0-BB280CCC42D5}" type="pres">
      <dgm:prSet presAssocID="{125D55AC-99DB-48D9-94AE-1A340AC8FB10}" presName="textRect" presStyleLbl="revTx" presStyleIdx="2" presStyleCnt="8">
        <dgm:presLayoutVars>
          <dgm:bulletEnabled val="1"/>
        </dgm:presLayoutVars>
      </dgm:prSet>
      <dgm:spPr/>
    </dgm:pt>
    <dgm:pt modelId="{294B7026-A2E4-45F4-8F34-948543546145}" type="pres">
      <dgm:prSet presAssocID="{87679D86-8825-4963-8A4F-302B9E1C3D25}" presName="sibTrans" presStyleLbl="sibTrans2D1" presStyleIdx="0" presStyleCnt="0"/>
      <dgm:spPr/>
    </dgm:pt>
    <dgm:pt modelId="{3BF45B57-5073-4107-81FD-0C34046A01BA}" type="pres">
      <dgm:prSet presAssocID="{F6824243-03A0-4DBE-984E-489DFAF878AF}" presName="compNode" presStyleCnt="0"/>
      <dgm:spPr/>
    </dgm:pt>
    <dgm:pt modelId="{E08D582F-843E-4806-B531-BBEA39F9F2AA}" type="pres">
      <dgm:prSet presAssocID="{F6824243-03A0-4DBE-984E-489DFAF878AF}" presName="pictRect" presStyleLbl="node1" presStyleIdx="3" presStyleCnt="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1CF25144-7D92-439F-A3FA-AD3EAF00AFDB}" type="pres">
      <dgm:prSet presAssocID="{F6824243-03A0-4DBE-984E-489DFAF878AF}" presName="textRect" presStyleLbl="revTx" presStyleIdx="3" presStyleCnt="8">
        <dgm:presLayoutVars>
          <dgm:bulletEnabled val="1"/>
        </dgm:presLayoutVars>
      </dgm:prSet>
      <dgm:spPr/>
    </dgm:pt>
    <dgm:pt modelId="{D8A7CA88-905A-41FC-ACB2-C8A8754347EB}" type="pres">
      <dgm:prSet presAssocID="{C1ADEFAB-3CDF-4685-894F-E0ECC379445A}" presName="sibTrans" presStyleLbl="sibTrans2D1" presStyleIdx="0" presStyleCnt="0"/>
      <dgm:spPr/>
    </dgm:pt>
    <dgm:pt modelId="{D5696C89-CC06-45D1-A51D-A32B3DFA0872}" type="pres">
      <dgm:prSet presAssocID="{52404D72-5913-4F3C-A92F-BAB5D33DACD5}" presName="compNode" presStyleCnt="0"/>
      <dgm:spPr/>
    </dgm:pt>
    <dgm:pt modelId="{93AC671D-AF4B-4A75-B555-98467680B81E}" type="pres">
      <dgm:prSet presAssocID="{52404D72-5913-4F3C-A92F-BAB5D33DACD5}" presName="pictRect" presStyleLbl="node1" presStyleIdx="4" presStyleCnt="8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1C3E10C7-AED0-466B-AE6F-9650CB4BFA2B}" type="pres">
      <dgm:prSet presAssocID="{52404D72-5913-4F3C-A92F-BAB5D33DACD5}" presName="textRect" presStyleLbl="revTx" presStyleIdx="4" presStyleCnt="8">
        <dgm:presLayoutVars>
          <dgm:bulletEnabled val="1"/>
        </dgm:presLayoutVars>
      </dgm:prSet>
      <dgm:spPr/>
    </dgm:pt>
    <dgm:pt modelId="{EEC2BE44-47EA-45D7-AF3D-0B64D03B7A3A}" type="pres">
      <dgm:prSet presAssocID="{4C2504D0-6605-4387-BF71-69E61289A147}" presName="sibTrans" presStyleLbl="sibTrans2D1" presStyleIdx="0" presStyleCnt="0"/>
      <dgm:spPr/>
    </dgm:pt>
    <dgm:pt modelId="{47CC76D7-D55D-4678-94E0-466F9457911C}" type="pres">
      <dgm:prSet presAssocID="{E47D7542-D57E-4DC4-96A5-645C91873826}" presName="compNode" presStyleCnt="0"/>
      <dgm:spPr/>
    </dgm:pt>
    <dgm:pt modelId="{2819364E-4837-46B4-BC2B-6A6DD2046EDA}" type="pres">
      <dgm:prSet presAssocID="{E47D7542-D57E-4DC4-96A5-645C91873826}" presName="pictRect" presStyleLbl="node1" presStyleIdx="5" presStyleCnt="8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86612790-0402-404E-888F-7DC730143D50}" type="pres">
      <dgm:prSet presAssocID="{E47D7542-D57E-4DC4-96A5-645C91873826}" presName="textRect" presStyleLbl="revTx" presStyleIdx="5" presStyleCnt="8">
        <dgm:presLayoutVars>
          <dgm:bulletEnabled val="1"/>
        </dgm:presLayoutVars>
      </dgm:prSet>
      <dgm:spPr/>
    </dgm:pt>
    <dgm:pt modelId="{27FB3215-0A72-4B33-A11E-ACE250A02136}" type="pres">
      <dgm:prSet presAssocID="{AE98C623-63A8-463E-BFFD-B5779D352CC8}" presName="sibTrans" presStyleLbl="sibTrans2D1" presStyleIdx="0" presStyleCnt="0"/>
      <dgm:spPr/>
    </dgm:pt>
    <dgm:pt modelId="{BEF570DB-FE43-4D05-9166-F635AA76EFBF}" type="pres">
      <dgm:prSet presAssocID="{66D3EBF0-141E-4361-A5D2-6201DF29B1CD}" presName="compNode" presStyleCnt="0"/>
      <dgm:spPr/>
    </dgm:pt>
    <dgm:pt modelId="{567B8B8F-5A6B-4745-A30F-551A984D7765}" type="pres">
      <dgm:prSet presAssocID="{66D3EBF0-141E-4361-A5D2-6201DF29B1CD}" presName="pictRect" presStyleLbl="node1" presStyleIdx="6" presStyleCnt="8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8776E7E5-7C27-4722-B674-0F2E3FC860F7}" type="pres">
      <dgm:prSet presAssocID="{66D3EBF0-141E-4361-A5D2-6201DF29B1CD}" presName="textRect" presStyleLbl="revTx" presStyleIdx="6" presStyleCnt="8">
        <dgm:presLayoutVars>
          <dgm:bulletEnabled val="1"/>
        </dgm:presLayoutVars>
      </dgm:prSet>
      <dgm:spPr/>
    </dgm:pt>
    <dgm:pt modelId="{5893586F-962D-40F0-88E5-B73837FE6061}" type="pres">
      <dgm:prSet presAssocID="{166C4DCB-6FD4-4420-A0BB-2FDFBE371CA0}" presName="sibTrans" presStyleLbl="sibTrans2D1" presStyleIdx="0" presStyleCnt="0"/>
      <dgm:spPr/>
    </dgm:pt>
    <dgm:pt modelId="{E6024CFC-29D0-4BB4-A774-A1DDB36AAFAD}" type="pres">
      <dgm:prSet presAssocID="{B765C179-167A-47A2-98EF-E2A9AF97C1C6}" presName="compNode" presStyleCnt="0"/>
      <dgm:spPr/>
    </dgm:pt>
    <dgm:pt modelId="{E3C57537-0E01-48DD-AEB9-595461C2EEFF}" type="pres">
      <dgm:prSet presAssocID="{B765C179-167A-47A2-98EF-E2A9AF97C1C6}" presName="pictRect" presStyleLbl="node1" presStyleIdx="7" presStyleCnt="8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</dgm:pt>
    <dgm:pt modelId="{3DBEF117-21EC-4D58-8E67-8F0B8554503B}" type="pres">
      <dgm:prSet presAssocID="{B765C179-167A-47A2-98EF-E2A9AF97C1C6}" presName="textRect" presStyleLbl="revTx" presStyleIdx="7" presStyleCnt="8">
        <dgm:presLayoutVars>
          <dgm:bulletEnabled val="1"/>
        </dgm:presLayoutVars>
      </dgm:prSet>
      <dgm:spPr/>
    </dgm:pt>
  </dgm:ptLst>
  <dgm:cxnLst>
    <dgm:cxn modelId="{85D2CE0A-4351-4B11-A666-6C7DAD5094E9}" type="presOf" srcId="{66D3EBF0-141E-4361-A5D2-6201DF29B1CD}" destId="{8776E7E5-7C27-4722-B674-0F2E3FC860F7}" srcOrd="0" destOrd="0" presId="urn:microsoft.com/office/officeart/2005/8/layout/pList1"/>
    <dgm:cxn modelId="{8B7B5028-F1DB-4961-9158-FC482FE309F7}" type="presOf" srcId="{C1ADEFAB-3CDF-4685-894F-E0ECC379445A}" destId="{D8A7CA88-905A-41FC-ACB2-C8A8754347EB}" srcOrd="0" destOrd="0" presId="urn:microsoft.com/office/officeart/2005/8/layout/pList1"/>
    <dgm:cxn modelId="{2F77C634-C05B-4E7A-AD6C-CFFAD07242FA}" srcId="{EFA5A421-7752-497B-98EB-8B42C7C783D0}" destId="{E47D7542-D57E-4DC4-96A5-645C91873826}" srcOrd="5" destOrd="0" parTransId="{D34CBD63-1BE7-4FD4-A42E-539AAB4C1172}" sibTransId="{AE98C623-63A8-463E-BFFD-B5779D352CC8}"/>
    <dgm:cxn modelId="{E2251439-CD69-4773-B8C3-AE2B693F71EF}" type="presOf" srcId="{FEE5398A-D99D-4AC7-A386-9D7A8499D0FD}" destId="{B09F7560-02EA-41DC-8374-67115A79106A}" srcOrd="0" destOrd="0" presId="urn:microsoft.com/office/officeart/2005/8/layout/pList1"/>
    <dgm:cxn modelId="{91B1BA5B-F917-47D9-A325-D908B2D8DA0D}" srcId="{EFA5A421-7752-497B-98EB-8B42C7C783D0}" destId="{510CCF45-9C1E-4AB3-9E88-926245683268}" srcOrd="0" destOrd="0" parTransId="{3200F31F-8011-44A0-90ED-83B17BE9AD15}" sibTransId="{82F06C6E-20A9-4258-BCA9-4B5B981A2494}"/>
    <dgm:cxn modelId="{EAA17245-81F1-4945-9F49-A0C4EA492817}" type="presOf" srcId="{166C4DCB-6FD4-4420-A0BB-2FDFBE371CA0}" destId="{5893586F-962D-40F0-88E5-B73837FE6061}" srcOrd="0" destOrd="0" presId="urn:microsoft.com/office/officeart/2005/8/layout/pList1"/>
    <dgm:cxn modelId="{25117254-6D47-491E-95E0-EF55556BD4C3}" type="presOf" srcId="{EFA5A421-7752-497B-98EB-8B42C7C783D0}" destId="{87BA58C1-9C8F-4332-ACF8-3E9ED0B85EF1}" srcOrd="0" destOrd="0" presId="urn:microsoft.com/office/officeart/2005/8/layout/pList1"/>
    <dgm:cxn modelId="{DE02A878-4862-4FDA-AF86-6312FBEF337E}" type="presOf" srcId="{82F06C6E-20A9-4258-BCA9-4B5B981A2494}" destId="{2F8F7230-E6D1-41F1-89F8-959250B97868}" srcOrd="0" destOrd="0" presId="urn:microsoft.com/office/officeart/2005/8/layout/pList1"/>
    <dgm:cxn modelId="{15386482-B6AE-41AF-83A6-0F494578C522}" type="presOf" srcId="{F6824243-03A0-4DBE-984E-489DFAF878AF}" destId="{1CF25144-7D92-439F-A3FA-AD3EAF00AFDB}" srcOrd="0" destOrd="0" presId="urn:microsoft.com/office/officeart/2005/8/layout/pList1"/>
    <dgm:cxn modelId="{83AD488A-309B-4B5F-B2F9-9184DEB9DF87}" type="presOf" srcId="{4C2504D0-6605-4387-BF71-69E61289A147}" destId="{EEC2BE44-47EA-45D7-AF3D-0B64D03B7A3A}" srcOrd="0" destOrd="0" presId="urn:microsoft.com/office/officeart/2005/8/layout/pList1"/>
    <dgm:cxn modelId="{05FD1591-E48E-4E9F-B974-0E4D35A1F0C1}" type="presOf" srcId="{E47D7542-D57E-4DC4-96A5-645C91873826}" destId="{86612790-0402-404E-888F-7DC730143D50}" srcOrd="0" destOrd="0" presId="urn:microsoft.com/office/officeart/2005/8/layout/pList1"/>
    <dgm:cxn modelId="{4F8B2A9B-B0AC-4122-A0C5-B452AD98D017}" type="presOf" srcId="{52404D72-5913-4F3C-A92F-BAB5D33DACD5}" destId="{1C3E10C7-AED0-466B-AE6F-9650CB4BFA2B}" srcOrd="0" destOrd="0" presId="urn:microsoft.com/office/officeart/2005/8/layout/pList1"/>
    <dgm:cxn modelId="{7966CFA3-F221-4978-A087-ADB77D59E782}" srcId="{EFA5A421-7752-497B-98EB-8B42C7C783D0}" destId="{1AE0D395-4B4B-4AAF-B738-5AAF3435F8F0}" srcOrd="1" destOrd="0" parTransId="{51B2D312-712B-4DD6-B9EB-38EA9C7F73DF}" sibTransId="{FEE5398A-D99D-4AC7-A386-9D7A8499D0FD}"/>
    <dgm:cxn modelId="{0825FFA4-E046-42C9-91F1-8E555E7039DA}" srcId="{EFA5A421-7752-497B-98EB-8B42C7C783D0}" destId="{66D3EBF0-141E-4361-A5D2-6201DF29B1CD}" srcOrd="6" destOrd="0" parTransId="{EC66D387-9BEF-4E25-AF0F-D40C71FD482C}" sibTransId="{166C4DCB-6FD4-4420-A0BB-2FDFBE371CA0}"/>
    <dgm:cxn modelId="{EE3A1EAB-48A6-4C0A-9EE8-09E34F8BFFA1}" srcId="{EFA5A421-7752-497B-98EB-8B42C7C783D0}" destId="{52404D72-5913-4F3C-A92F-BAB5D33DACD5}" srcOrd="4" destOrd="0" parTransId="{C732DF65-0CAA-4871-AC92-34BBA8E4CD3E}" sibTransId="{4C2504D0-6605-4387-BF71-69E61289A147}"/>
    <dgm:cxn modelId="{1F3611B1-7651-4272-A781-F0E3062A8F2B}" srcId="{EFA5A421-7752-497B-98EB-8B42C7C783D0}" destId="{125D55AC-99DB-48D9-94AE-1A340AC8FB10}" srcOrd="2" destOrd="0" parTransId="{1A998B55-7986-4C3B-B9FC-B124EDD9DFA3}" sibTransId="{87679D86-8825-4963-8A4F-302B9E1C3D25}"/>
    <dgm:cxn modelId="{DED372B9-20F2-433E-9782-32AF40A3DCA9}" type="presOf" srcId="{AE98C623-63A8-463E-BFFD-B5779D352CC8}" destId="{27FB3215-0A72-4B33-A11E-ACE250A02136}" srcOrd="0" destOrd="0" presId="urn:microsoft.com/office/officeart/2005/8/layout/pList1"/>
    <dgm:cxn modelId="{B11720BA-661B-46B4-9697-E12E395BCBA4}" type="presOf" srcId="{B765C179-167A-47A2-98EF-E2A9AF97C1C6}" destId="{3DBEF117-21EC-4D58-8E67-8F0B8554503B}" srcOrd="0" destOrd="0" presId="urn:microsoft.com/office/officeart/2005/8/layout/pList1"/>
    <dgm:cxn modelId="{ACAAA5C1-9FB0-4A5B-8E6A-375F2CDEC902}" type="presOf" srcId="{510CCF45-9C1E-4AB3-9E88-926245683268}" destId="{34B6CA5D-A3A8-4576-A9B9-5CD9A6801174}" srcOrd="0" destOrd="0" presId="urn:microsoft.com/office/officeart/2005/8/layout/pList1"/>
    <dgm:cxn modelId="{6E36E5C8-6A32-4E7D-A445-B57F7332C5F7}" type="presOf" srcId="{125D55AC-99DB-48D9-94AE-1A340AC8FB10}" destId="{5FE00FEC-1D6A-4098-AFA0-BB280CCC42D5}" srcOrd="0" destOrd="0" presId="urn:microsoft.com/office/officeart/2005/8/layout/pList1"/>
    <dgm:cxn modelId="{DC391AD7-D625-4BD4-87A0-A5C690A6F6F6}" type="presOf" srcId="{87679D86-8825-4963-8A4F-302B9E1C3D25}" destId="{294B7026-A2E4-45F4-8F34-948543546145}" srcOrd="0" destOrd="0" presId="urn:microsoft.com/office/officeart/2005/8/layout/pList1"/>
    <dgm:cxn modelId="{6F1A79F2-E8F1-476E-AFA9-014EAF665F2E}" srcId="{EFA5A421-7752-497B-98EB-8B42C7C783D0}" destId="{F6824243-03A0-4DBE-984E-489DFAF878AF}" srcOrd="3" destOrd="0" parTransId="{98F3E095-167B-4217-86A9-8493F8CA3911}" sibTransId="{C1ADEFAB-3CDF-4685-894F-E0ECC379445A}"/>
    <dgm:cxn modelId="{366E6CF5-A443-4AFD-98F2-8C201AF0DDA4}" type="presOf" srcId="{1AE0D395-4B4B-4AAF-B738-5AAF3435F8F0}" destId="{4537F68F-BBFA-448D-80C7-DF40692F19E4}" srcOrd="0" destOrd="0" presId="urn:microsoft.com/office/officeart/2005/8/layout/pList1"/>
    <dgm:cxn modelId="{0BB635FA-11A3-40D7-BDED-830CBF3F71FE}" srcId="{EFA5A421-7752-497B-98EB-8B42C7C783D0}" destId="{B765C179-167A-47A2-98EF-E2A9AF97C1C6}" srcOrd="7" destOrd="0" parTransId="{4D744802-176F-477C-BB29-71A13CF8B72A}" sibTransId="{E3F351CF-0290-4F08-B837-2294297C8766}"/>
    <dgm:cxn modelId="{6C5EA8BD-4C4E-45B5-A9CB-D13C33A50E81}" type="presParOf" srcId="{87BA58C1-9C8F-4332-ACF8-3E9ED0B85EF1}" destId="{40BE464D-2748-4180-9144-8FA15BE2DC01}" srcOrd="0" destOrd="0" presId="urn:microsoft.com/office/officeart/2005/8/layout/pList1"/>
    <dgm:cxn modelId="{A27A3EF0-5BCE-45AD-A81F-1532DC5C5867}" type="presParOf" srcId="{40BE464D-2748-4180-9144-8FA15BE2DC01}" destId="{F1564606-299F-4EAF-B41D-9A2BA5395549}" srcOrd="0" destOrd="0" presId="urn:microsoft.com/office/officeart/2005/8/layout/pList1"/>
    <dgm:cxn modelId="{2D5D1A59-E4E6-496B-8452-56B1F138F193}" type="presParOf" srcId="{40BE464D-2748-4180-9144-8FA15BE2DC01}" destId="{34B6CA5D-A3A8-4576-A9B9-5CD9A6801174}" srcOrd="1" destOrd="0" presId="urn:microsoft.com/office/officeart/2005/8/layout/pList1"/>
    <dgm:cxn modelId="{0EC3CA80-5DF4-491A-8F0E-005FA63F3D9D}" type="presParOf" srcId="{87BA58C1-9C8F-4332-ACF8-3E9ED0B85EF1}" destId="{2F8F7230-E6D1-41F1-89F8-959250B97868}" srcOrd="1" destOrd="0" presId="urn:microsoft.com/office/officeart/2005/8/layout/pList1"/>
    <dgm:cxn modelId="{579012D3-51D3-4406-AB2C-84312F5632E5}" type="presParOf" srcId="{87BA58C1-9C8F-4332-ACF8-3E9ED0B85EF1}" destId="{940B8586-2501-4D12-B8A1-EC2AA2160407}" srcOrd="2" destOrd="0" presId="urn:microsoft.com/office/officeart/2005/8/layout/pList1"/>
    <dgm:cxn modelId="{8F656DCA-EAA1-4F04-9907-56C8BFD63BF8}" type="presParOf" srcId="{940B8586-2501-4D12-B8A1-EC2AA2160407}" destId="{27D4E687-E53B-45F4-BA80-D9049D9C97C9}" srcOrd="0" destOrd="0" presId="urn:microsoft.com/office/officeart/2005/8/layout/pList1"/>
    <dgm:cxn modelId="{D127A37B-CB3E-40CC-AB86-BE1C92751B05}" type="presParOf" srcId="{940B8586-2501-4D12-B8A1-EC2AA2160407}" destId="{4537F68F-BBFA-448D-80C7-DF40692F19E4}" srcOrd="1" destOrd="0" presId="urn:microsoft.com/office/officeart/2005/8/layout/pList1"/>
    <dgm:cxn modelId="{7CBF5E86-D5CE-4014-88C6-89A55EE2EA1D}" type="presParOf" srcId="{87BA58C1-9C8F-4332-ACF8-3E9ED0B85EF1}" destId="{B09F7560-02EA-41DC-8374-67115A79106A}" srcOrd="3" destOrd="0" presId="urn:microsoft.com/office/officeart/2005/8/layout/pList1"/>
    <dgm:cxn modelId="{0A1F263E-6A00-44D3-92CA-BCD0643CD54B}" type="presParOf" srcId="{87BA58C1-9C8F-4332-ACF8-3E9ED0B85EF1}" destId="{761E82F6-D4A1-4E0E-B56F-59ADB5E71AA3}" srcOrd="4" destOrd="0" presId="urn:microsoft.com/office/officeart/2005/8/layout/pList1"/>
    <dgm:cxn modelId="{F8A86FA7-9B24-487B-8A40-BFEE6B0BF50D}" type="presParOf" srcId="{761E82F6-D4A1-4E0E-B56F-59ADB5E71AA3}" destId="{A78F9F9A-2641-472B-860F-F3814A2AABD7}" srcOrd="0" destOrd="0" presId="urn:microsoft.com/office/officeart/2005/8/layout/pList1"/>
    <dgm:cxn modelId="{5D2CE299-B18D-493E-9639-72B928AED8AC}" type="presParOf" srcId="{761E82F6-D4A1-4E0E-B56F-59ADB5E71AA3}" destId="{5FE00FEC-1D6A-4098-AFA0-BB280CCC42D5}" srcOrd="1" destOrd="0" presId="urn:microsoft.com/office/officeart/2005/8/layout/pList1"/>
    <dgm:cxn modelId="{233EE8C1-B95F-4CB0-A918-7EC006569A5C}" type="presParOf" srcId="{87BA58C1-9C8F-4332-ACF8-3E9ED0B85EF1}" destId="{294B7026-A2E4-45F4-8F34-948543546145}" srcOrd="5" destOrd="0" presId="urn:microsoft.com/office/officeart/2005/8/layout/pList1"/>
    <dgm:cxn modelId="{1374608C-9A36-4FD3-AA4E-41630C86524D}" type="presParOf" srcId="{87BA58C1-9C8F-4332-ACF8-3E9ED0B85EF1}" destId="{3BF45B57-5073-4107-81FD-0C34046A01BA}" srcOrd="6" destOrd="0" presId="urn:microsoft.com/office/officeart/2005/8/layout/pList1"/>
    <dgm:cxn modelId="{99F00A7B-9F08-44BA-9D27-A881A93301E1}" type="presParOf" srcId="{3BF45B57-5073-4107-81FD-0C34046A01BA}" destId="{E08D582F-843E-4806-B531-BBEA39F9F2AA}" srcOrd="0" destOrd="0" presId="urn:microsoft.com/office/officeart/2005/8/layout/pList1"/>
    <dgm:cxn modelId="{FD8A8314-A21D-471C-BB1B-D916D61CACDA}" type="presParOf" srcId="{3BF45B57-5073-4107-81FD-0C34046A01BA}" destId="{1CF25144-7D92-439F-A3FA-AD3EAF00AFDB}" srcOrd="1" destOrd="0" presId="urn:microsoft.com/office/officeart/2005/8/layout/pList1"/>
    <dgm:cxn modelId="{9A3C0A13-14AC-46EF-A4D2-CD9CAD068EF7}" type="presParOf" srcId="{87BA58C1-9C8F-4332-ACF8-3E9ED0B85EF1}" destId="{D8A7CA88-905A-41FC-ACB2-C8A8754347EB}" srcOrd="7" destOrd="0" presId="urn:microsoft.com/office/officeart/2005/8/layout/pList1"/>
    <dgm:cxn modelId="{AAD08EDF-1C90-4E68-94A5-BF973D00FB2F}" type="presParOf" srcId="{87BA58C1-9C8F-4332-ACF8-3E9ED0B85EF1}" destId="{D5696C89-CC06-45D1-A51D-A32B3DFA0872}" srcOrd="8" destOrd="0" presId="urn:microsoft.com/office/officeart/2005/8/layout/pList1"/>
    <dgm:cxn modelId="{8220172C-96A5-41DA-AEE8-33ECDF673CC2}" type="presParOf" srcId="{D5696C89-CC06-45D1-A51D-A32B3DFA0872}" destId="{93AC671D-AF4B-4A75-B555-98467680B81E}" srcOrd="0" destOrd="0" presId="urn:microsoft.com/office/officeart/2005/8/layout/pList1"/>
    <dgm:cxn modelId="{0FB476B5-424B-4BF1-B4D6-ADF273895B3B}" type="presParOf" srcId="{D5696C89-CC06-45D1-A51D-A32B3DFA0872}" destId="{1C3E10C7-AED0-466B-AE6F-9650CB4BFA2B}" srcOrd="1" destOrd="0" presId="urn:microsoft.com/office/officeart/2005/8/layout/pList1"/>
    <dgm:cxn modelId="{DCBF6224-4351-4B27-A17A-A3D5471B9737}" type="presParOf" srcId="{87BA58C1-9C8F-4332-ACF8-3E9ED0B85EF1}" destId="{EEC2BE44-47EA-45D7-AF3D-0B64D03B7A3A}" srcOrd="9" destOrd="0" presId="urn:microsoft.com/office/officeart/2005/8/layout/pList1"/>
    <dgm:cxn modelId="{EF56169F-4CA1-4E5A-8250-B99C58EB0DE5}" type="presParOf" srcId="{87BA58C1-9C8F-4332-ACF8-3E9ED0B85EF1}" destId="{47CC76D7-D55D-4678-94E0-466F9457911C}" srcOrd="10" destOrd="0" presId="urn:microsoft.com/office/officeart/2005/8/layout/pList1"/>
    <dgm:cxn modelId="{4178FA4D-5678-43D6-9E5F-6F655E2B8CB2}" type="presParOf" srcId="{47CC76D7-D55D-4678-94E0-466F9457911C}" destId="{2819364E-4837-46B4-BC2B-6A6DD2046EDA}" srcOrd="0" destOrd="0" presId="urn:microsoft.com/office/officeart/2005/8/layout/pList1"/>
    <dgm:cxn modelId="{3E219DA7-7C10-4AFA-958F-3A7BA58A2DC8}" type="presParOf" srcId="{47CC76D7-D55D-4678-94E0-466F9457911C}" destId="{86612790-0402-404E-888F-7DC730143D50}" srcOrd="1" destOrd="0" presId="urn:microsoft.com/office/officeart/2005/8/layout/pList1"/>
    <dgm:cxn modelId="{F6232AF5-87EE-4378-B51B-D9CF56ACD0F5}" type="presParOf" srcId="{87BA58C1-9C8F-4332-ACF8-3E9ED0B85EF1}" destId="{27FB3215-0A72-4B33-A11E-ACE250A02136}" srcOrd="11" destOrd="0" presId="urn:microsoft.com/office/officeart/2005/8/layout/pList1"/>
    <dgm:cxn modelId="{B3866FB6-FBAD-4AFD-9D5A-EF2BCD17279C}" type="presParOf" srcId="{87BA58C1-9C8F-4332-ACF8-3E9ED0B85EF1}" destId="{BEF570DB-FE43-4D05-9166-F635AA76EFBF}" srcOrd="12" destOrd="0" presId="urn:microsoft.com/office/officeart/2005/8/layout/pList1"/>
    <dgm:cxn modelId="{078F61BE-EF6E-403D-8D06-7F1BB7392282}" type="presParOf" srcId="{BEF570DB-FE43-4D05-9166-F635AA76EFBF}" destId="{567B8B8F-5A6B-4745-A30F-551A984D7765}" srcOrd="0" destOrd="0" presId="urn:microsoft.com/office/officeart/2005/8/layout/pList1"/>
    <dgm:cxn modelId="{5BEB6F38-8144-47BC-9744-D44A4E9736D0}" type="presParOf" srcId="{BEF570DB-FE43-4D05-9166-F635AA76EFBF}" destId="{8776E7E5-7C27-4722-B674-0F2E3FC860F7}" srcOrd="1" destOrd="0" presId="urn:microsoft.com/office/officeart/2005/8/layout/pList1"/>
    <dgm:cxn modelId="{10973D0D-D4BE-4FCD-8ECB-0E654CACBB16}" type="presParOf" srcId="{87BA58C1-9C8F-4332-ACF8-3E9ED0B85EF1}" destId="{5893586F-962D-40F0-88E5-B73837FE6061}" srcOrd="13" destOrd="0" presId="urn:microsoft.com/office/officeart/2005/8/layout/pList1"/>
    <dgm:cxn modelId="{6906CE73-0A37-45EE-BCA5-27DEB4192C10}" type="presParOf" srcId="{87BA58C1-9C8F-4332-ACF8-3E9ED0B85EF1}" destId="{E6024CFC-29D0-4BB4-A774-A1DDB36AAFAD}" srcOrd="14" destOrd="0" presId="urn:microsoft.com/office/officeart/2005/8/layout/pList1"/>
    <dgm:cxn modelId="{197F5DC1-9A54-44D5-AAA4-B90D1CF3215E}" type="presParOf" srcId="{E6024CFC-29D0-4BB4-A774-A1DDB36AAFAD}" destId="{E3C57537-0E01-48DD-AEB9-595461C2EEFF}" srcOrd="0" destOrd="0" presId="urn:microsoft.com/office/officeart/2005/8/layout/pList1"/>
    <dgm:cxn modelId="{3DE36871-79E7-45C0-8924-149B9F094AF4}" type="presParOf" srcId="{E6024CFC-29D0-4BB4-A774-A1DDB36AAFAD}" destId="{3DBEF117-21EC-4D58-8E67-8F0B8554503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09A9C9-476E-44B3-9679-1EA6C7B3B948}" type="doc">
      <dgm:prSet loTypeId="urn:microsoft.com/office/officeart/2005/8/layout/chart3" loCatId="relationship" qsTypeId="urn:microsoft.com/office/officeart/2005/8/quickstyle/3d1" qsCatId="3D" csTypeId="urn:microsoft.com/office/officeart/2005/8/colors/colorful2" csCatId="colorful" phldr="1"/>
      <dgm:spPr/>
    </dgm:pt>
    <dgm:pt modelId="{DA0F8ED3-28B1-4522-9119-3801E98E52FF}">
      <dgm:prSet phldrT="[文字]" custT="1"/>
      <dgm:spPr/>
      <dgm:t>
        <a:bodyPr/>
        <a:lstStyle/>
        <a:p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期中成績</a:t>
          </a:r>
          <a:r>
            <a:rPr lang="en-US" altLang="zh-TW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altLang="zh-TW" sz="2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%</a:t>
          </a:r>
          <a:endParaRPr lang="zh-TW" altLang="en-US" sz="20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C5520E70-5E25-4A0E-B274-E591009C0248}" type="parTrans" cxnId="{C5E990C0-F6E4-4741-B447-76B479D38FC0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34FD00B-FB4B-45B2-A762-CB21CE81B626}" type="sibTrans" cxnId="{C5E990C0-F6E4-4741-B447-76B479D38FC0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8C49BB5-9B3E-43CE-A394-FDC95A93CFB6}">
      <dgm:prSet phldrT="[文字]" custT="1"/>
      <dgm:spPr/>
      <dgm:t>
        <a:bodyPr/>
        <a:lstStyle/>
        <a:p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期末成績</a:t>
          </a:r>
          <a:endParaRPr lang="en-US" altLang="zh-TW" sz="20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r>
            <a:rPr lang="en-US" altLang="zh-TW" sz="2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20%</a:t>
          </a:r>
          <a:endParaRPr lang="zh-TW" altLang="en-US" sz="20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B90E5F5-0E89-4522-81B4-DF6FEF0326CE}" type="parTrans" cxnId="{A189459F-FF92-4AAE-BF80-306801FF2F3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C25AB92-3F80-40F0-9D45-DAC4EEB84829}" type="sibTrans" cxnId="{A189459F-FF92-4AAE-BF80-306801FF2F3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C15B905-7BE6-4491-8992-0F32F26E29D4}">
      <dgm:prSet phldrT="[文字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0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6</a:t>
          </a:r>
          <a:r>
            <a:rPr lang="en-US" altLang="zh-TW" sz="2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0%</a:t>
          </a:r>
          <a:endParaRPr lang="zh-TW" altLang="en-US" sz="20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07DBA54-4C03-4C50-9CF8-DC41DF4FC881}" type="parTrans" cxnId="{69734399-BE04-40EC-A75D-7AA91DB7889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DED40A55-8F5F-4C62-8DEB-69AA829F3916}" type="sibTrans" cxnId="{69734399-BE04-40EC-A75D-7AA91DB7889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72DCC8E-1725-4F16-8D7B-3D3D8BB511C1}" type="pres">
      <dgm:prSet presAssocID="{0E09A9C9-476E-44B3-9679-1EA6C7B3B948}" presName="compositeShape" presStyleCnt="0">
        <dgm:presLayoutVars>
          <dgm:chMax val="7"/>
          <dgm:dir/>
          <dgm:resizeHandles val="exact"/>
        </dgm:presLayoutVars>
      </dgm:prSet>
      <dgm:spPr/>
    </dgm:pt>
    <dgm:pt modelId="{AB0383DE-0A45-4029-8C08-0787CCBEC8AB}" type="pres">
      <dgm:prSet presAssocID="{0E09A9C9-476E-44B3-9679-1EA6C7B3B948}" presName="wedge1" presStyleLbl="node1" presStyleIdx="0" presStyleCnt="3"/>
      <dgm:spPr/>
    </dgm:pt>
    <dgm:pt modelId="{3ADB2470-B28F-455D-83DA-174A32701007}" type="pres">
      <dgm:prSet presAssocID="{0E09A9C9-476E-44B3-9679-1EA6C7B3B94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01518F5-FD08-4F2C-A2D4-96A7B633E69D}" type="pres">
      <dgm:prSet presAssocID="{0E09A9C9-476E-44B3-9679-1EA6C7B3B948}" presName="wedge2" presStyleLbl="node1" presStyleIdx="1" presStyleCnt="3"/>
      <dgm:spPr/>
    </dgm:pt>
    <dgm:pt modelId="{28E29CCB-1ACA-42AB-8EDC-6819BEEAF48A}" type="pres">
      <dgm:prSet presAssocID="{0E09A9C9-476E-44B3-9679-1EA6C7B3B94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B2F7D31-574F-49C3-8612-0D31D5F8BDA8}" type="pres">
      <dgm:prSet presAssocID="{0E09A9C9-476E-44B3-9679-1EA6C7B3B948}" presName="wedge3" presStyleLbl="node1" presStyleIdx="2" presStyleCnt="3"/>
      <dgm:spPr/>
    </dgm:pt>
    <dgm:pt modelId="{70AAC40C-745C-44D1-929A-55C065CEB0EE}" type="pres">
      <dgm:prSet presAssocID="{0E09A9C9-476E-44B3-9679-1EA6C7B3B94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C17A847-248A-40DF-895D-574B4C0937B7}" type="presOf" srcId="{CC15B905-7BE6-4491-8992-0F32F26E29D4}" destId="{EB2F7D31-574F-49C3-8612-0D31D5F8BDA8}" srcOrd="0" destOrd="0" presId="urn:microsoft.com/office/officeart/2005/8/layout/chart3"/>
    <dgm:cxn modelId="{54868248-3487-42C1-84BD-749888DA90B8}" type="presOf" srcId="{DA0F8ED3-28B1-4522-9119-3801E98E52FF}" destId="{AB0383DE-0A45-4029-8C08-0787CCBEC8AB}" srcOrd="0" destOrd="0" presId="urn:microsoft.com/office/officeart/2005/8/layout/chart3"/>
    <dgm:cxn modelId="{EC65FC74-BDDB-494F-B289-DA6573F20425}" type="presOf" srcId="{0E09A9C9-476E-44B3-9679-1EA6C7B3B948}" destId="{372DCC8E-1725-4F16-8D7B-3D3D8BB511C1}" srcOrd="0" destOrd="0" presId="urn:microsoft.com/office/officeart/2005/8/layout/chart3"/>
    <dgm:cxn modelId="{69734399-BE04-40EC-A75D-7AA91DB78895}" srcId="{0E09A9C9-476E-44B3-9679-1EA6C7B3B948}" destId="{CC15B905-7BE6-4491-8992-0F32F26E29D4}" srcOrd="2" destOrd="0" parTransId="{107DBA54-4C03-4C50-9CF8-DC41DF4FC881}" sibTransId="{DED40A55-8F5F-4C62-8DEB-69AA829F3916}"/>
    <dgm:cxn modelId="{A189459F-FF92-4AAE-BF80-306801FF2F3E}" srcId="{0E09A9C9-476E-44B3-9679-1EA6C7B3B948}" destId="{E8C49BB5-9B3E-43CE-A394-FDC95A93CFB6}" srcOrd="1" destOrd="0" parTransId="{2B90E5F5-0E89-4522-81B4-DF6FEF0326CE}" sibTransId="{3C25AB92-3F80-40F0-9D45-DAC4EEB84829}"/>
    <dgm:cxn modelId="{8574A7B7-BB4F-4AB3-AC19-BD01DE4438D9}" type="presOf" srcId="{CC15B905-7BE6-4491-8992-0F32F26E29D4}" destId="{70AAC40C-745C-44D1-929A-55C065CEB0EE}" srcOrd="1" destOrd="0" presId="urn:microsoft.com/office/officeart/2005/8/layout/chart3"/>
    <dgm:cxn modelId="{C5E990C0-F6E4-4741-B447-76B479D38FC0}" srcId="{0E09A9C9-476E-44B3-9679-1EA6C7B3B948}" destId="{DA0F8ED3-28B1-4522-9119-3801E98E52FF}" srcOrd="0" destOrd="0" parTransId="{C5520E70-5E25-4A0E-B274-E591009C0248}" sibTransId="{534FD00B-FB4B-45B2-A762-CB21CE81B626}"/>
    <dgm:cxn modelId="{90078FD5-3542-4698-B2CA-8A333412DD08}" type="presOf" srcId="{E8C49BB5-9B3E-43CE-A394-FDC95A93CFB6}" destId="{101518F5-FD08-4F2C-A2D4-96A7B633E69D}" srcOrd="0" destOrd="0" presId="urn:microsoft.com/office/officeart/2005/8/layout/chart3"/>
    <dgm:cxn modelId="{A4FDEAE2-6069-41F5-B77C-54E413F0F686}" type="presOf" srcId="{E8C49BB5-9B3E-43CE-A394-FDC95A93CFB6}" destId="{28E29CCB-1ACA-42AB-8EDC-6819BEEAF48A}" srcOrd="1" destOrd="0" presId="urn:microsoft.com/office/officeart/2005/8/layout/chart3"/>
    <dgm:cxn modelId="{B0691DF0-DA16-45FC-A3F2-2C2B30A12851}" type="presOf" srcId="{DA0F8ED3-28B1-4522-9119-3801E98E52FF}" destId="{3ADB2470-B28F-455D-83DA-174A32701007}" srcOrd="1" destOrd="0" presId="urn:microsoft.com/office/officeart/2005/8/layout/chart3"/>
    <dgm:cxn modelId="{6E6D7798-BAE1-4D1A-ADFA-2E9078FF534B}" type="presParOf" srcId="{372DCC8E-1725-4F16-8D7B-3D3D8BB511C1}" destId="{AB0383DE-0A45-4029-8C08-0787CCBEC8AB}" srcOrd="0" destOrd="0" presId="urn:microsoft.com/office/officeart/2005/8/layout/chart3"/>
    <dgm:cxn modelId="{0D86470F-7B41-4BDD-884D-38708218247E}" type="presParOf" srcId="{372DCC8E-1725-4F16-8D7B-3D3D8BB511C1}" destId="{3ADB2470-B28F-455D-83DA-174A32701007}" srcOrd="1" destOrd="0" presId="urn:microsoft.com/office/officeart/2005/8/layout/chart3"/>
    <dgm:cxn modelId="{9281C06B-3799-4B6E-B27F-C62D8BCBD705}" type="presParOf" srcId="{372DCC8E-1725-4F16-8D7B-3D3D8BB511C1}" destId="{101518F5-FD08-4F2C-A2D4-96A7B633E69D}" srcOrd="2" destOrd="0" presId="urn:microsoft.com/office/officeart/2005/8/layout/chart3"/>
    <dgm:cxn modelId="{F24A6451-2DC2-4AC3-A72A-8FABDB70827E}" type="presParOf" srcId="{372DCC8E-1725-4F16-8D7B-3D3D8BB511C1}" destId="{28E29CCB-1ACA-42AB-8EDC-6819BEEAF48A}" srcOrd="3" destOrd="0" presId="urn:microsoft.com/office/officeart/2005/8/layout/chart3"/>
    <dgm:cxn modelId="{6B58A6DD-2C3B-456F-9548-28459153E3DB}" type="presParOf" srcId="{372DCC8E-1725-4F16-8D7B-3D3D8BB511C1}" destId="{EB2F7D31-574F-49C3-8612-0D31D5F8BDA8}" srcOrd="4" destOrd="0" presId="urn:microsoft.com/office/officeart/2005/8/layout/chart3"/>
    <dgm:cxn modelId="{A3C50EC4-56B0-482A-84E8-99F869466B1F}" type="presParOf" srcId="{372DCC8E-1725-4F16-8D7B-3D3D8BB511C1}" destId="{70AAC40C-745C-44D1-929A-55C065CEB0EE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821137C-4974-454A-874B-9D635C60E2AC}" type="doc">
      <dgm:prSet loTypeId="urn:microsoft.com/office/officeart/2005/8/layout/radial4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18FC401-465D-4B29-A304-FA04E05B6AAD}">
      <dgm:prSet phldrT="[文字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4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平時</a:t>
          </a:r>
          <a:endParaRPr lang="en-US" altLang="zh-TW" sz="24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r>
            <a:rPr lang="zh-TW" altLang="en-US" sz="24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成績</a:t>
          </a:r>
          <a:endParaRPr lang="en-US" altLang="zh-TW" sz="24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r>
            <a:rPr lang="en-US" altLang="zh-TW" sz="24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4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gm:t>
    </dgm:pt>
    <dgm:pt modelId="{EE21E673-5E9F-42ED-9F6B-9D6B4E4B6767}" type="parTrans" cxnId="{19DC51DB-2903-44F2-B65E-D8B2C751F6D6}">
      <dgm:prSet/>
      <dgm:spPr/>
      <dgm:t>
        <a:bodyPr/>
        <a:lstStyle/>
        <a:p>
          <a:endParaRPr lang="zh-TW" altLang="en-US" sz="2000">
            <a:solidFill>
              <a:schemeClr val="tx1"/>
            </a:solidFill>
          </a:endParaRPr>
        </a:p>
      </dgm:t>
    </dgm:pt>
    <dgm:pt modelId="{C37C5160-403E-40EC-ABAF-FFBC4ED591CB}" type="sibTrans" cxnId="{19DC51DB-2903-44F2-B65E-D8B2C751F6D6}">
      <dgm:prSet/>
      <dgm:spPr/>
      <dgm:t>
        <a:bodyPr/>
        <a:lstStyle/>
        <a:p>
          <a:endParaRPr lang="zh-TW" altLang="en-US" sz="2000">
            <a:solidFill>
              <a:schemeClr val="tx1"/>
            </a:solidFill>
          </a:endParaRPr>
        </a:p>
      </dgm:t>
    </dgm:pt>
    <dgm:pt modelId="{E4B31D74-35C0-4807-B9D1-415355C39902}">
      <dgm:prSet phldrT="[文字]" custT="1"/>
      <dgm:spPr/>
      <dgm:t>
        <a:bodyPr/>
        <a:lstStyle/>
        <a:p>
          <a:r>
            <a:rPr lang="zh-TW" altLang="en-US" sz="2000" b="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小組作業</a:t>
          </a:r>
          <a:r>
            <a:rPr lang="en-US" altLang="zh-TW" sz="2000" b="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dirty="0">
            <a:solidFill>
              <a:schemeClr val="tx1"/>
            </a:solidFill>
            <a:effectLst/>
          </a:endParaRPr>
        </a:p>
      </dgm:t>
    </dgm:pt>
    <dgm:pt modelId="{107EC82F-6339-4DDB-9BFF-3EC9E3190800}" type="parTrans" cxnId="{7F1432CA-E6EE-4956-A313-ABD81800D5B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C88127E-5661-4049-8E48-4CEB9845A75F}" type="sibTrans" cxnId="{7F1432CA-E6EE-4956-A313-ABD81800D5B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DF0436C-4E00-406D-8674-CCE4CDE97DBD}">
      <dgm:prSet phldrT="[文字]" custT="1"/>
      <dgm:spPr/>
      <dgm:t>
        <a:bodyPr/>
        <a:lstStyle/>
        <a:p>
          <a:r>
            <a:rPr lang="zh-TW" altLang="en-US" sz="2000" b="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個人作業</a:t>
          </a:r>
          <a:r>
            <a:rPr lang="en-US" altLang="zh-TW" sz="2000" b="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dirty="0">
            <a:solidFill>
              <a:schemeClr val="tx1"/>
            </a:solidFill>
            <a:effectLst/>
          </a:endParaRPr>
        </a:p>
      </dgm:t>
    </dgm:pt>
    <dgm:pt modelId="{7CD113DC-F4C5-4FCF-8A0A-4A78E34A68B7}" type="parTrans" cxnId="{5F5DCCFE-594F-4076-ABCD-ABCEFAC528A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6B02466-3639-4097-BD82-47E2F3A00E13}" type="sibTrans" cxnId="{5F5DCCFE-594F-4076-ABCD-ABCEFAC528A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A48CC1F-01A3-41FD-9C92-C63DD7912934}">
      <dgm:prSet phldrT="[文字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000" b="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出席暨表現狀況</a:t>
          </a:r>
          <a:r>
            <a:rPr lang="en-US" altLang="zh-TW" sz="2000" b="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dirty="0">
            <a:solidFill>
              <a:schemeClr val="tx1"/>
            </a:solidFill>
            <a:effectLst/>
          </a:endParaRPr>
        </a:p>
      </dgm:t>
    </dgm:pt>
    <dgm:pt modelId="{E5CCF98B-EEE7-449B-84E6-3CF91CE3E4CD}" type="parTrans" cxnId="{6E15FEF6-9B7E-4FD9-878F-A27A53F3CE51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B785C1D-9952-4F46-A25D-50A88CF64FB4}" type="sibTrans" cxnId="{6E15FEF6-9B7E-4FD9-878F-A27A53F3CE51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21E9C53-7EED-4E9F-A3AC-7DC8032447BC}" type="pres">
      <dgm:prSet presAssocID="{E821137C-4974-454A-874B-9D635C60E2A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4B3FA42-B6F8-4DE6-A333-58977B9ECB73}" type="pres">
      <dgm:prSet presAssocID="{518FC401-465D-4B29-A304-FA04E05B6AAD}" presName="centerShape" presStyleLbl="node0" presStyleIdx="0" presStyleCnt="1"/>
      <dgm:spPr/>
    </dgm:pt>
    <dgm:pt modelId="{84780E86-FA25-4A6A-B134-6C42DC4EC488}" type="pres">
      <dgm:prSet presAssocID="{E5CCF98B-EEE7-449B-84E6-3CF91CE3E4CD}" presName="parTrans" presStyleLbl="bgSibTrans2D1" presStyleIdx="0" presStyleCnt="3"/>
      <dgm:spPr/>
    </dgm:pt>
    <dgm:pt modelId="{9827E6E6-55AF-4FA0-BF68-655225CA1078}" type="pres">
      <dgm:prSet presAssocID="{CA48CC1F-01A3-41FD-9C92-C63DD7912934}" presName="node" presStyleLbl="node1" presStyleIdx="0" presStyleCnt="3">
        <dgm:presLayoutVars>
          <dgm:bulletEnabled val="1"/>
        </dgm:presLayoutVars>
      </dgm:prSet>
      <dgm:spPr/>
    </dgm:pt>
    <dgm:pt modelId="{D469CD4F-B64F-4F3E-B61C-1BCF7921012A}" type="pres">
      <dgm:prSet presAssocID="{7CD113DC-F4C5-4FCF-8A0A-4A78E34A68B7}" presName="parTrans" presStyleLbl="bgSibTrans2D1" presStyleIdx="1" presStyleCnt="3"/>
      <dgm:spPr/>
    </dgm:pt>
    <dgm:pt modelId="{461F6649-1B9F-4FF3-A06E-2EA6AADFED63}" type="pres">
      <dgm:prSet presAssocID="{CDF0436C-4E00-406D-8674-CCE4CDE97DBD}" presName="node" presStyleLbl="node1" presStyleIdx="1" presStyleCnt="3">
        <dgm:presLayoutVars>
          <dgm:bulletEnabled val="1"/>
        </dgm:presLayoutVars>
      </dgm:prSet>
      <dgm:spPr/>
    </dgm:pt>
    <dgm:pt modelId="{827B62B3-E725-42C6-BEC3-CEFB0F5A3AA7}" type="pres">
      <dgm:prSet presAssocID="{107EC82F-6339-4DDB-9BFF-3EC9E3190800}" presName="parTrans" presStyleLbl="bgSibTrans2D1" presStyleIdx="2" presStyleCnt="3"/>
      <dgm:spPr/>
    </dgm:pt>
    <dgm:pt modelId="{8A938070-7099-4A64-B792-BFE2B185A893}" type="pres">
      <dgm:prSet presAssocID="{E4B31D74-35C0-4807-B9D1-415355C39902}" presName="node" presStyleLbl="node1" presStyleIdx="2" presStyleCnt="3">
        <dgm:presLayoutVars>
          <dgm:bulletEnabled val="1"/>
        </dgm:presLayoutVars>
      </dgm:prSet>
      <dgm:spPr/>
    </dgm:pt>
  </dgm:ptLst>
  <dgm:cxnLst>
    <dgm:cxn modelId="{98D52A0B-FA45-4C6C-83E2-0073183A760D}" type="presOf" srcId="{E821137C-4974-454A-874B-9D635C60E2AC}" destId="{721E9C53-7EED-4E9F-A3AC-7DC8032447BC}" srcOrd="0" destOrd="0" presId="urn:microsoft.com/office/officeart/2005/8/layout/radial4"/>
    <dgm:cxn modelId="{9CF2C72D-D945-4B9E-A439-03D5259265E3}" type="presOf" srcId="{E5CCF98B-EEE7-449B-84E6-3CF91CE3E4CD}" destId="{84780E86-FA25-4A6A-B134-6C42DC4EC488}" srcOrd="0" destOrd="0" presId="urn:microsoft.com/office/officeart/2005/8/layout/radial4"/>
    <dgm:cxn modelId="{7928F22E-9016-4C6A-9D62-3DF27EA87457}" type="presOf" srcId="{107EC82F-6339-4DDB-9BFF-3EC9E3190800}" destId="{827B62B3-E725-42C6-BEC3-CEFB0F5A3AA7}" srcOrd="0" destOrd="0" presId="urn:microsoft.com/office/officeart/2005/8/layout/radial4"/>
    <dgm:cxn modelId="{54B6F569-B5FC-41B8-9A2A-3B12C96AFF39}" type="presOf" srcId="{CDF0436C-4E00-406D-8674-CCE4CDE97DBD}" destId="{461F6649-1B9F-4FF3-A06E-2EA6AADFED63}" srcOrd="0" destOrd="0" presId="urn:microsoft.com/office/officeart/2005/8/layout/radial4"/>
    <dgm:cxn modelId="{80369E6A-FF00-43C5-B645-AB8139278E49}" type="presOf" srcId="{E4B31D74-35C0-4807-B9D1-415355C39902}" destId="{8A938070-7099-4A64-B792-BFE2B185A893}" srcOrd="0" destOrd="0" presId="urn:microsoft.com/office/officeart/2005/8/layout/radial4"/>
    <dgm:cxn modelId="{6734CA73-F8AB-4A48-A08F-6AAE32A1AE10}" type="presOf" srcId="{CA48CC1F-01A3-41FD-9C92-C63DD7912934}" destId="{9827E6E6-55AF-4FA0-BF68-655225CA1078}" srcOrd="0" destOrd="0" presId="urn:microsoft.com/office/officeart/2005/8/layout/radial4"/>
    <dgm:cxn modelId="{7F1432CA-E6EE-4956-A313-ABD81800D5B3}" srcId="{518FC401-465D-4B29-A304-FA04E05B6AAD}" destId="{E4B31D74-35C0-4807-B9D1-415355C39902}" srcOrd="2" destOrd="0" parTransId="{107EC82F-6339-4DDB-9BFF-3EC9E3190800}" sibTransId="{EC88127E-5661-4049-8E48-4CEB9845A75F}"/>
    <dgm:cxn modelId="{19DC51DB-2903-44F2-B65E-D8B2C751F6D6}" srcId="{E821137C-4974-454A-874B-9D635C60E2AC}" destId="{518FC401-465D-4B29-A304-FA04E05B6AAD}" srcOrd="0" destOrd="0" parTransId="{EE21E673-5E9F-42ED-9F6B-9D6B4E4B6767}" sibTransId="{C37C5160-403E-40EC-ABAF-FFBC4ED591CB}"/>
    <dgm:cxn modelId="{5DA81BDC-421E-4CDD-A9C6-3A02BA7BE55D}" type="presOf" srcId="{7CD113DC-F4C5-4FCF-8A0A-4A78E34A68B7}" destId="{D469CD4F-B64F-4F3E-B61C-1BCF7921012A}" srcOrd="0" destOrd="0" presId="urn:microsoft.com/office/officeart/2005/8/layout/radial4"/>
    <dgm:cxn modelId="{AF599BE1-78F9-4330-BFEC-900B91061990}" type="presOf" srcId="{518FC401-465D-4B29-A304-FA04E05B6AAD}" destId="{D4B3FA42-B6F8-4DE6-A333-58977B9ECB73}" srcOrd="0" destOrd="0" presId="urn:microsoft.com/office/officeart/2005/8/layout/radial4"/>
    <dgm:cxn modelId="{6E15FEF6-9B7E-4FD9-878F-A27A53F3CE51}" srcId="{518FC401-465D-4B29-A304-FA04E05B6AAD}" destId="{CA48CC1F-01A3-41FD-9C92-C63DD7912934}" srcOrd="0" destOrd="0" parTransId="{E5CCF98B-EEE7-449B-84E6-3CF91CE3E4CD}" sibTransId="{7B785C1D-9952-4F46-A25D-50A88CF64FB4}"/>
    <dgm:cxn modelId="{5F5DCCFE-594F-4076-ABCD-ABCEFAC528AB}" srcId="{518FC401-465D-4B29-A304-FA04E05B6AAD}" destId="{CDF0436C-4E00-406D-8674-CCE4CDE97DBD}" srcOrd="1" destOrd="0" parTransId="{7CD113DC-F4C5-4FCF-8A0A-4A78E34A68B7}" sibTransId="{F6B02466-3639-4097-BD82-47E2F3A00E13}"/>
    <dgm:cxn modelId="{53F231EC-9D24-4FF8-BF64-86C2664D7F0A}" type="presParOf" srcId="{721E9C53-7EED-4E9F-A3AC-7DC8032447BC}" destId="{D4B3FA42-B6F8-4DE6-A333-58977B9ECB73}" srcOrd="0" destOrd="0" presId="urn:microsoft.com/office/officeart/2005/8/layout/radial4"/>
    <dgm:cxn modelId="{B90001FA-79DA-47F9-B085-7D173C9DCF78}" type="presParOf" srcId="{721E9C53-7EED-4E9F-A3AC-7DC8032447BC}" destId="{84780E86-FA25-4A6A-B134-6C42DC4EC488}" srcOrd="1" destOrd="0" presId="urn:microsoft.com/office/officeart/2005/8/layout/radial4"/>
    <dgm:cxn modelId="{6768AA7B-B0BE-49D8-A0A3-5ABD7B4BF76A}" type="presParOf" srcId="{721E9C53-7EED-4E9F-A3AC-7DC8032447BC}" destId="{9827E6E6-55AF-4FA0-BF68-655225CA1078}" srcOrd="2" destOrd="0" presId="urn:microsoft.com/office/officeart/2005/8/layout/radial4"/>
    <dgm:cxn modelId="{92F0D689-3DEE-41E0-983A-0E2B6432E02B}" type="presParOf" srcId="{721E9C53-7EED-4E9F-A3AC-7DC8032447BC}" destId="{D469CD4F-B64F-4F3E-B61C-1BCF7921012A}" srcOrd="3" destOrd="0" presId="urn:microsoft.com/office/officeart/2005/8/layout/radial4"/>
    <dgm:cxn modelId="{65F28320-AFE7-4A60-B606-538633CEA9E7}" type="presParOf" srcId="{721E9C53-7EED-4E9F-A3AC-7DC8032447BC}" destId="{461F6649-1B9F-4FF3-A06E-2EA6AADFED63}" srcOrd="4" destOrd="0" presId="urn:microsoft.com/office/officeart/2005/8/layout/radial4"/>
    <dgm:cxn modelId="{5B974A8A-D031-4364-BF8A-95953BAAA747}" type="presParOf" srcId="{721E9C53-7EED-4E9F-A3AC-7DC8032447BC}" destId="{827B62B3-E725-42C6-BEC3-CEFB0F5A3AA7}" srcOrd="5" destOrd="0" presId="urn:microsoft.com/office/officeart/2005/8/layout/radial4"/>
    <dgm:cxn modelId="{B5BF189A-719B-4E4A-913F-61948CA8EE1E}" type="presParOf" srcId="{721E9C53-7EED-4E9F-A3AC-7DC8032447BC}" destId="{8A938070-7099-4A64-B792-BFE2B185A89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747F7E2-3EFD-4C1F-9EB4-6E114C688D92}" type="doc">
      <dgm:prSet loTypeId="urn:microsoft.com/office/officeart/2005/8/layout/vList4" loCatId="list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zh-TW" altLang="en-US"/>
        </a:p>
      </dgm:t>
    </dgm:pt>
    <dgm:pt modelId="{D810BD40-FFF4-446C-A863-1718E20B7036}">
      <dgm:prSet phldrT="[文字]" custT="1"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200">
              <a:latin typeface="華康新特明體" pitchFamily="49" charset="-120"/>
              <a:ea typeface="華康新特明體" pitchFamily="49" charset="-120"/>
            </a:rPr>
            <a:t>期中報告（二選一）</a:t>
          </a:r>
          <a:endParaRPr lang="zh-TW" altLang="en-US" sz="2200" dirty="0"/>
        </a:p>
      </dgm:t>
    </dgm:pt>
    <dgm:pt modelId="{1BCB6766-CC1D-49B1-99A2-61C18C0CE095}" type="parTrans" cxnId="{8DFF5940-FC34-4651-9F38-52A1D1EB28C0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120835A-9DD6-47EA-900C-078E8E0DB5EE}" type="sibTrans" cxnId="{8DFF5940-FC34-4651-9F38-52A1D1EB28C0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04A3B85-74CC-4AE0-B03A-DEA454A615B2}">
      <dgm:prSet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200">
              <a:latin typeface="華康新特明體" pitchFamily="49" charset="-120"/>
              <a:ea typeface="華康新特明體" pitchFamily="49" charset="-120"/>
            </a:rPr>
            <a:t>期末報告（三選一）</a:t>
          </a:r>
          <a:endParaRPr lang="zh-TW" altLang="en-US" sz="2200" dirty="0"/>
        </a:p>
      </dgm:t>
    </dgm:pt>
    <dgm:pt modelId="{DB08BA18-A0B1-42AD-8FEA-CD685DA1366A}" type="parTrans" cxnId="{128EED7E-CD73-4573-974F-181B005007D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1C46DB8-96A5-4D60-BEC2-FB4A39A3E952}" type="sibTrans" cxnId="{128EED7E-CD73-4573-974F-181B005007D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8249CF7-71E8-4B3C-AE32-4B8F1824A371}">
      <dgm:prSet custT="1"/>
      <dgm:spPr/>
      <dgm:t>
        <a:bodyPr/>
        <a:lstStyle/>
        <a:p>
          <a:pPr marL="452438" indent="-452438">
            <a:lnSpc>
              <a:spcPct val="150000"/>
            </a:lnSpc>
          </a:pPr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跨國婚姻故事採訪紀錄／跨國婚姻議題影片剪輯</a:t>
          </a:r>
          <a:r>
            <a:rPr lang="en-US" altLang="zh-TW" sz="2000" dirty="0">
              <a:latin typeface="華康新特明體" pitchFamily="49" charset="-120"/>
              <a:ea typeface="華康新特明體" pitchFamily="49" charset="-120"/>
            </a:rPr>
            <a:t>+</a:t>
          </a:r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影片採訪與製作心得</a:t>
          </a:r>
        </a:p>
      </dgm:t>
    </dgm:pt>
    <dgm:pt modelId="{BA02E647-2650-4A33-9047-8E285C135E36}" type="parTrans" cxnId="{92CFCF57-08B8-402E-A801-EB4B11F86360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06DBB3B-CB64-42D6-B68E-E0A8640A4250}" type="sibTrans" cxnId="{92CFCF57-08B8-402E-A801-EB4B11F86360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759CA96-E3AC-4D6A-8053-1A97A98A2914}">
      <dgm:prSet custT="1"/>
      <dgm:spPr/>
      <dgm:t>
        <a:bodyPr/>
        <a:lstStyle/>
        <a:p>
          <a:pPr marL="452438" indent="-452438">
            <a:lnSpc>
              <a:spcPct val="150000"/>
            </a:lnSpc>
          </a:pPr>
          <a:r>
            <a:rPr lang="zh-TW" altLang="en-US" sz="2000">
              <a:latin typeface="華康新特明體" pitchFamily="49" charset="-120"/>
              <a:ea typeface="華康新特明體" pitchFamily="49" charset="-120"/>
            </a:rPr>
            <a:t>專案報告閱讀心得</a:t>
          </a:r>
          <a:endParaRPr lang="zh-TW" altLang="en-US" sz="2000" dirty="0"/>
        </a:p>
      </dgm:t>
    </dgm:pt>
    <dgm:pt modelId="{E0C111BF-0588-4900-A1FD-4DD627FF8807}" type="parTrans" cxnId="{3D1E069B-7F54-41BA-A115-88AAF64CDF50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53D28B3-5A30-4450-BAB4-9E5DF2BA21A1}" type="sibTrans" cxnId="{3D1E069B-7F54-41BA-A115-88AAF64CDF50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6641F66-2406-4AD7-86F1-B61ED9301B30}">
      <dgm:prSet custT="1"/>
      <dgm:spPr/>
      <dgm:t>
        <a:bodyPr/>
        <a:lstStyle/>
        <a:p>
          <a:pPr marL="452438" indent="-452438">
            <a:lnSpc>
              <a:spcPct val="150000"/>
            </a:lnSpc>
          </a:pPr>
          <a:endParaRPr lang="zh-TW" altLang="en-US" sz="2000" dirty="0">
            <a:solidFill>
              <a:schemeClr val="tx1"/>
            </a:solidFill>
          </a:endParaRPr>
        </a:p>
      </dgm:t>
    </dgm:pt>
    <dgm:pt modelId="{4413E4F3-C806-4E07-97D2-258C92B356DD}" type="parTrans" cxnId="{846C20E2-836C-417D-B671-9CDFC2FFCA5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A3235DF-5288-4B33-AA5D-BE50BAFB7CFB}" type="sibTrans" cxnId="{846C20E2-836C-417D-B671-9CDFC2FFCA54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16F1A5B-24E2-4BEA-A28B-59531EBA582F}">
      <dgm:prSet custT="1"/>
      <dgm:spPr/>
      <dgm:t>
        <a:bodyPr/>
        <a:lstStyle/>
        <a:p>
          <a:pPr marL="452438" indent="-452438">
            <a:lnSpc>
              <a:spcPct val="150000"/>
            </a:lnSpc>
          </a:pPr>
          <a:r>
            <a:rPr lang="zh-TW" altLang="en-US" sz="2000">
              <a:latin typeface="華康新特明體" pitchFamily="49" charset="-120"/>
              <a:ea typeface="華康新特明體" pitchFamily="49" charset="-120"/>
            </a:rPr>
            <a:t>延伸閱讀書籍心得</a:t>
          </a:r>
          <a:endParaRPr lang="zh-TW" altLang="en-US" sz="2000" dirty="0"/>
        </a:p>
      </dgm:t>
    </dgm:pt>
    <dgm:pt modelId="{07AB5787-F23C-47F0-B1FB-0347679667A7}" type="parTrans" cxnId="{596530DD-AE61-4189-B336-47D810B5C2A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66A1E0EA-22A9-4476-8271-59003964059F}" type="sibTrans" cxnId="{596530DD-AE61-4189-B336-47D810B5C2A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1DAAF3C3-C6F6-4D05-B15E-F82487D83CB2}">
      <dgm:prSet custT="1"/>
      <dgm:spPr/>
      <dgm:t>
        <a:bodyPr/>
        <a:lstStyle/>
        <a:p>
          <a:pPr marL="452438" indent="-452438">
            <a:lnSpc>
              <a:spcPct val="150000"/>
            </a:lnSpc>
          </a:pPr>
          <a:r>
            <a:rPr lang="zh-TW" altLang="en-US" sz="2000">
              <a:latin typeface="華康新特明體" pitchFamily="49" charset="-120"/>
              <a:ea typeface="華康新特明體" pitchFamily="49" charset="-120"/>
            </a:rPr>
            <a:t>紙筆測驗</a:t>
          </a:r>
          <a:endParaRPr lang="zh-TW" altLang="en-US" sz="2000" dirty="0">
            <a:latin typeface="華康新特明體" pitchFamily="49" charset="-120"/>
            <a:ea typeface="華康新特明體" pitchFamily="49" charset="-120"/>
          </a:endParaRPr>
        </a:p>
      </dgm:t>
    </dgm:pt>
    <dgm:pt modelId="{2B28AD29-46C4-472B-AFBF-636543338537}" type="parTrans" cxnId="{AC962EB1-BAFB-491D-8C3E-82FB3A8FA6E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304EBB7-2459-4D8C-BCBF-0F6DD5A1E96A}" type="sibTrans" cxnId="{AC962EB1-BAFB-491D-8C3E-82FB3A8FA6E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AD6ECA1-6C65-4B2C-85FE-70A73BA1B1C1}">
      <dgm:prSet custT="1"/>
      <dgm:spPr/>
      <dgm:t>
        <a:bodyPr/>
        <a:lstStyle/>
        <a:p>
          <a:pPr marL="452438" indent="-452438">
            <a:lnSpc>
              <a:spcPct val="150000"/>
            </a:lnSpc>
          </a:pPr>
          <a:r>
            <a:rPr lang="zh-TW" altLang="en-US" sz="2000">
              <a:latin typeface="華康新特明體" pitchFamily="49" charset="-120"/>
              <a:ea typeface="華康新特明體" pitchFamily="49" charset="-120"/>
            </a:rPr>
            <a:t>紙筆測驗</a:t>
          </a:r>
          <a:endParaRPr lang="zh-TW" altLang="en-US" sz="2000" dirty="0">
            <a:latin typeface="華康新特明體" pitchFamily="49" charset="-120"/>
            <a:ea typeface="華康新特明體" pitchFamily="49" charset="-120"/>
          </a:endParaRPr>
        </a:p>
      </dgm:t>
    </dgm:pt>
    <dgm:pt modelId="{74F425F7-2163-4EE1-A2B8-212314AB64D2}" type="parTrans" cxnId="{ED2A081A-B88E-469E-A5ED-B341858E342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38B233D-6C4B-4FD2-8CA2-9F8920608BB6}" type="sibTrans" cxnId="{ED2A081A-B88E-469E-A5ED-B341858E342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B3B3C9A-1DEF-4BA3-B9E7-21E94FFFB5FD}" type="pres">
      <dgm:prSet presAssocID="{E747F7E2-3EFD-4C1F-9EB4-6E114C688D92}" presName="linear" presStyleCnt="0">
        <dgm:presLayoutVars>
          <dgm:dir/>
          <dgm:resizeHandles val="exact"/>
        </dgm:presLayoutVars>
      </dgm:prSet>
      <dgm:spPr/>
    </dgm:pt>
    <dgm:pt modelId="{06A76B92-4F64-4BFE-851B-FEBA70004847}" type="pres">
      <dgm:prSet presAssocID="{D810BD40-FFF4-446C-A863-1718E20B7036}" presName="comp" presStyleCnt="0"/>
      <dgm:spPr/>
    </dgm:pt>
    <dgm:pt modelId="{0B40ACC4-9F65-4A07-9153-D965AB817742}" type="pres">
      <dgm:prSet presAssocID="{D810BD40-FFF4-446C-A863-1718E20B7036}" presName="box" presStyleLbl="node1" presStyleIdx="0" presStyleCnt="2" custScaleY="147870"/>
      <dgm:spPr/>
    </dgm:pt>
    <dgm:pt modelId="{EE2155F5-B48D-4B40-A8A7-6D4D3FB2D2D2}" type="pres">
      <dgm:prSet presAssocID="{D810BD40-FFF4-446C-A863-1718E20B7036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559BA40-9EEB-489D-9240-BDDD2B1203A6}" type="pres">
      <dgm:prSet presAssocID="{D810BD40-FFF4-446C-A863-1718E20B7036}" presName="text" presStyleLbl="node1" presStyleIdx="0" presStyleCnt="2">
        <dgm:presLayoutVars>
          <dgm:bulletEnabled val="1"/>
        </dgm:presLayoutVars>
      </dgm:prSet>
      <dgm:spPr/>
    </dgm:pt>
    <dgm:pt modelId="{33AF32EA-E373-40B1-B940-CFBD0A6A712B}" type="pres">
      <dgm:prSet presAssocID="{B120835A-9DD6-47EA-900C-078E8E0DB5EE}" presName="spacer" presStyleCnt="0"/>
      <dgm:spPr/>
    </dgm:pt>
    <dgm:pt modelId="{B8ED7CCA-6519-49D3-983B-15F3FB8D5087}" type="pres">
      <dgm:prSet presAssocID="{004A3B85-74CC-4AE0-B03A-DEA454A615B2}" presName="comp" presStyleCnt="0"/>
      <dgm:spPr/>
    </dgm:pt>
    <dgm:pt modelId="{27AB924F-905E-4506-B135-5790152D9DA0}" type="pres">
      <dgm:prSet presAssocID="{004A3B85-74CC-4AE0-B03A-DEA454A615B2}" presName="box" presStyleLbl="node1" presStyleIdx="1" presStyleCnt="2" custScaleY="140598" custLinFactNeighborY="3430"/>
      <dgm:spPr/>
    </dgm:pt>
    <dgm:pt modelId="{D4EB8979-4BB0-4711-AB75-03FBC8EFE953}" type="pres">
      <dgm:prSet presAssocID="{004A3B85-74CC-4AE0-B03A-DEA454A615B2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947E31F-E4E7-4CF8-A958-53CA4331DEE3}" type="pres">
      <dgm:prSet presAssocID="{004A3B85-74CC-4AE0-B03A-DEA454A615B2}" presName="text" presStyleLbl="node1" presStyleIdx="1" presStyleCnt="2">
        <dgm:presLayoutVars>
          <dgm:bulletEnabled val="1"/>
        </dgm:presLayoutVars>
      </dgm:prSet>
      <dgm:spPr/>
    </dgm:pt>
  </dgm:ptLst>
  <dgm:cxnLst>
    <dgm:cxn modelId="{ED2A081A-B88E-469E-A5ED-B341858E3426}" srcId="{004A3B85-74CC-4AE0-B03A-DEA454A615B2}" destId="{BAD6ECA1-6C65-4B2C-85FE-70A73BA1B1C1}" srcOrd="2" destOrd="0" parTransId="{74F425F7-2163-4EE1-A2B8-212314AB64D2}" sibTransId="{E38B233D-6C4B-4FD2-8CA2-9F8920608BB6}"/>
    <dgm:cxn modelId="{8DFF5940-FC34-4651-9F38-52A1D1EB28C0}" srcId="{E747F7E2-3EFD-4C1F-9EB4-6E114C688D92}" destId="{D810BD40-FFF4-446C-A863-1718E20B7036}" srcOrd="0" destOrd="0" parTransId="{1BCB6766-CC1D-49B1-99A2-61C18C0CE095}" sibTransId="{B120835A-9DD6-47EA-900C-078E8E0DB5EE}"/>
    <dgm:cxn modelId="{084FBC5B-4950-4952-9E26-839D9675A26D}" type="presOf" srcId="{BAD6ECA1-6C65-4B2C-85FE-70A73BA1B1C1}" destId="{B947E31F-E4E7-4CF8-A958-53CA4331DEE3}" srcOrd="1" destOrd="3" presId="urn:microsoft.com/office/officeart/2005/8/layout/vList4"/>
    <dgm:cxn modelId="{9D73E95D-F9F4-4596-99A4-B69A4D5468AC}" type="presOf" srcId="{D810BD40-FFF4-446C-A863-1718E20B7036}" destId="{0B40ACC4-9F65-4A07-9153-D965AB817742}" srcOrd="0" destOrd="0" presId="urn:microsoft.com/office/officeart/2005/8/layout/vList4"/>
    <dgm:cxn modelId="{31C06F42-FE3E-4262-9DDD-A2BA2FF311EC}" type="presOf" srcId="{1DAAF3C3-C6F6-4D05-B15E-F82487D83CB2}" destId="{0B40ACC4-9F65-4A07-9153-D965AB817742}" srcOrd="0" destOrd="2" presId="urn:microsoft.com/office/officeart/2005/8/layout/vList4"/>
    <dgm:cxn modelId="{8F00146A-6077-48FE-BEB3-BCEB8C80B1CB}" type="presOf" srcId="{0759CA96-E3AC-4D6A-8053-1A97A98A2914}" destId="{27AB924F-905E-4506-B135-5790152D9DA0}" srcOrd="0" destOrd="1" presId="urn:microsoft.com/office/officeart/2005/8/layout/vList4"/>
    <dgm:cxn modelId="{2227474A-75B5-42B6-B4CC-37F35ECEF906}" type="presOf" srcId="{78249CF7-71E8-4B3C-AE32-4B8F1824A371}" destId="{0B40ACC4-9F65-4A07-9153-D965AB817742}" srcOrd="0" destOrd="1" presId="urn:microsoft.com/office/officeart/2005/8/layout/vList4"/>
    <dgm:cxn modelId="{84D4204C-1437-49BC-9327-1EB609781F67}" type="presOf" srcId="{0759CA96-E3AC-4D6A-8053-1A97A98A2914}" destId="{B947E31F-E4E7-4CF8-A958-53CA4331DEE3}" srcOrd="1" destOrd="1" presId="urn:microsoft.com/office/officeart/2005/8/layout/vList4"/>
    <dgm:cxn modelId="{92CFCF57-08B8-402E-A801-EB4B11F86360}" srcId="{D810BD40-FFF4-446C-A863-1718E20B7036}" destId="{78249CF7-71E8-4B3C-AE32-4B8F1824A371}" srcOrd="0" destOrd="0" parTransId="{BA02E647-2650-4A33-9047-8E285C135E36}" sibTransId="{806DBB3B-CB64-42D6-B68E-E0A8640A4250}"/>
    <dgm:cxn modelId="{128EED7E-CD73-4573-974F-181B005007D3}" srcId="{E747F7E2-3EFD-4C1F-9EB4-6E114C688D92}" destId="{004A3B85-74CC-4AE0-B03A-DEA454A615B2}" srcOrd="1" destOrd="0" parTransId="{DB08BA18-A0B1-42AD-8FEA-CD685DA1366A}" sibTransId="{01C46DB8-96A5-4D60-BEC2-FB4A39A3E952}"/>
    <dgm:cxn modelId="{ED731182-096E-4118-A10E-CE83A641A132}" type="presOf" srcId="{916F1A5B-24E2-4BEA-A28B-59531EBA582F}" destId="{B947E31F-E4E7-4CF8-A958-53CA4331DEE3}" srcOrd="1" destOrd="2" presId="urn:microsoft.com/office/officeart/2005/8/layout/vList4"/>
    <dgm:cxn modelId="{D23EFB88-1B6F-44BA-9701-0862AD1B2188}" type="presOf" srcId="{004A3B85-74CC-4AE0-B03A-DEA454A615B2}" destId="{27AB924F-905E-4506-B135-5790152D9DA0}" srcOrd="0" destOrd="0" presId="urn:microsoft.com/office/officeart/2005/8/layout/vList4"/>
    <dgm:cxn modelId="{3D1E069B-7F54-41BA-A115-88AAF64CDF50}" srcId="{004A3B85-74CC-4AE0-B03A-DEA454A615B2}" destId="{0759CA96-E3AC-4D6A-8053-1A97A98A2914}" srcOrd="0" destOrd="0" parTransId="{E0C111BF-0588-4900-A1FD-4DD627FF8807}" sibTransId="{553D28B3-5A30-4450-BAB4-9E5DF2BA21A1}"/>
    <dgm:cxn modelId="{5E61FCA5-777A-4CA1-9455-2876C18DE82C}" type="presOf" srcId="{D810BD40-FFF4-446C-A863-1718E20B7036}" destId="{A559BA40-9EEB-489D-9240-BDDD2B1203A6}" srcOrd="1" destOrd="0" presId="urn:microsoft.com/office/officeart/2005/8/layout/vList4"/>
    <dgm:cxn modelId="{64E0BCA6-CD0F-4DFD-9602-D1936ABCF784}" type="presOf" srcId="{916F1A5B-24E2-4BEA-A28B-59531EBA582F}" destId="{27AB924F-905E-4506-B135-5790152D9DA0}" srcOrd="0" destOrd="2" presId="urn:microsoft.com/office/officeart/2005/8/layout/vList4"/>
    <dgm:cxn modelId="{AC962EB1-BAFB-491D-8C3E-82FB3A8FA6E6}" srcId="{D810BD40-FFF4-446C-A863-1718E20B7036}" destId="{1DAAF3C3-C6F6-4D05-B15E-F82487D83CB2}" srcOrd="1" destOrd="0" parTransId="{2B28AD29-46C4-472B-AFBF-636543338537}" sibTransId="{2304EBB7-2459-4D8C-BCBF-0F6DD5A1E96A}"/>
    <dgm:cxn modelId="{6EBF3AB8-36CA-4D0F-A3B7-0F2D7E6688D3}" type="presOf" srcId="{78249CF7-71E8-4B3C-AE32-4B8F1824A371}" destId="{A559BA40-9EEB-489D-9240-BDDD2B1203A6}" srcOrd="1" destOrd="1" presId="urn:microsoft.com/office/officeart/2005/8/layout/vList4"/>
    <dgm:cxn modelId="{1ABAB7C1-6398-4E41-B5C6-DA095DCDD465}" type="presOf" srcId="{E747F7E2-3EFD-4C1F-9EB4-6E114C688D92}" destId="{2B3B3C9A-1DEF-4BA3-B9E7-21E94FFFB5FD}" srcOrd="0" destOrd="0" presId="urn:microsoft.com/office/officeart/2005/8/layout/vList4"/>
    <dgm:cxn modelId="{556677C5-5221-469E-BFE6-48FFDC35391D}" type="presOf" srcId="{E6641F66-2406-4AD7-86F1-B61ED9301B30}" destId="{27AB924F-905E-4506-B135-5790152D9DA0}" srcOrd="0" destOrd="4" presId="urn:microsoft.com/office/officeart/2005/8/layout/vList4"/>
    <dgm:cxn modelId="{596530DD-AE61-4189-B336-47D810B5C2AA}" srcId="{004A3B85-74CC-4AE0-B03A-DEA454A615B2}" destId="{916F1A5B-24E2-4BEA-A28B-59531EBA582F}" srcOrd="1" destOrd="0" parTransId="{07AB5787-F23C-47F0-B1FB-0347679667A7}" sibTransId="{66A1E0EA-22A9-4476-8271-59003964059F}"/>
    <dgm:cxn modelId="{BA88D4DD-AC87-4973-8DD4-D0D834CB0938}" type="presOf" srcId="{E6641F66-2406-4AD7-86F1-B61ED9301B30}" destId="{B947E31F-E4E7-4CF8-A958-53CA4331DEE3}" srcOrd="1" destOrd="4" presId="urn:microsoft.com/office/officeart/2005/8/layout/vList4"/>
    <dgm:cxn modelId="{846C20E2-836C-417D-B671-9CDFC2FFCA54}" srcId="{004A3B85-74CC-4AE0-B03A-DEA454A615B2}" destId="{E6641F66-2406-4AD7-86F1-B61ED9301B30}" srcOrd="3" destOrd="0" parTransId="{4413E4F3-C806-4E07-97D2-258C92B356DD}" sibTransId="{0A3235DF-5288-4B33-AA5D-BE50BAFB7CFB}"/>
    <dgm:cxn modelId="{CD8366ED-4A64-4675-9894-12ED7CDD21CE}" type="presOf" srcId="{BAD6ECA1-6C65-4B2C-85FE-70A73BA1B1C1}" destId="{27AB924F-905E-4506-B135-5790152D9DA0}" srcOrd="0" destOrd="3" presId="urn:microsoft.com/office/officeart/2005/8/layout/vList4"/>
    <dgm:cxn modelId="{8582B9EE-B5D0-4137-AF53-6E6D4D58E4D0}" type="presOf" srcId="{004A3B85-74CC-4AE0-B03A-DEA454A615B2}" destId="{B947E31F-E4E7-4CF8-A958-53CA4331DEE3}" srcOrd="1" destOrd="0" presId="urn:microsoft.com/office/officeart/2005/8/layout/vList4"/>
    <dgm:cxn modelId="{44EF6AF7-BDBE-4F8E-8EBD-F9F880E6BD73}" type="presOf" srcId="{1DAAF3C3-C6F6-4D05-B15E-F82487D83CB2}" destId="{A559BA40-9EEB-489D-9240-BDDD2B1203A6}" srcOrd="1" destOrd="2" presId="urn:microsoft.com/office/officeart/2005/8/layout/vList4"/>
    <dgm:cxn modelId="{6FAB0EFC-B8CE-4471-A1D5-6C40ADE0D2F9}" type="presParOf" srcId="{2B3B3C9A-1DEF-4BA3-B9E7-21E94FFFB5FD}" destId="{06A76B92-4F64-4BFE-851B-FEBA70004847}" srcOrd="0" destOrd="0" presId="urn:microsoft.com/office/officeart/2005/8/layout/vList4"/>
    <dgm:cxn modelId="{5AFC07D1-7143-48E0-897A-6D53BABA2D05}" type="presParOf" srcId="{06A76B92-4F64-4BFE-851B-FEBA70004847}" destId="{0B40ACC4-9F65-4A07-9153-D965AB817742}" srcOrd="0" destOrd="0" presId="urn:microsoft.com/office/officeart/2005/8/layout/vList4"/>
    <dgm:cxn modelId="{811D9DA2-32D0-4A6D-899D-BEDFD72283B7}" type="presParOf" srcId="{06A76B92-4F64-4BFE-851B-FEBA70004847}" destId="{EE2155F5-B48D-4B40-A8A7-6D4D3FB2D2D2}" srcOrd="1" destOrd="0" presId="urn:microsoft.com/office/officeart/2005/8/layout/vList4"/>
    <dgm:cxn modelId="{CBA8F830-C09C-4832-959B-39C868B12B22}" type="presParOf" srcId="{06A76B92-4F64-4BFE-851B-FEBA70004847}" destId="{A559BA40-9EEB-489D-9240-BDDD2B1203A6}" srcOrd="2" destOrd="0" presId="urn:microsoft.com/office/officeart/2005/8/layout/vList4"/>
    <dgm:cxn modelId="{C16E359F-4D86-45AC-820A-5294F1DD21AC}" type="presParOf" srcId="{2B3B3C9A-1DEF-4BA3-B9E7-21E94FFFB5FD}" destId="{33AF32EA-E373-40B1-B940-CFBD0A6A712B}" srcOrd="1" destOrd="0" presId="urn:microsoft.com/office/officeart/2005/8/layout/vList4"/>
    <dgm:cxn modelId="{2EA66CB5-899F-4A15-BE0A-70291913870E}" type="presParOf" srcId="{2B3B3C9A-1DEF-4BA3-B9E7-21E94FFFB5FD}" destId="{B8ED7CCA-6519-49D3-983B-15F3FB8D5087}" srcOrd="2" destOrd="0" presId="urn:microsoft.com/office/officeart/2005/8/layout/vList4"/>
    <dgm:cxn modelId="{DEECD0C2-ACF9-4CBF-AD15-ACB48FE212A4}" type="presParOf" srcId="{B8ED7CCA-6519-49D3-983B-15F3FB8D5087}" destId="{27AB924F-905E-4506-B135-5790152D9DA0}" srcOrd="0" destOrd="0" presId="urn:microsoft.com/office/officeart/2005/8/layout/vList4"/>
    <dgm:cxn modelId="{45918D17-42AB-4B74-A594-290B42E7B433}" type="presParOf" srcId="{B8ED7CCA-6519-49D3-983B-15F3FB8D5087}" destId="{D4EB8979-4BB0-4711-AB75-03FBC8EFE953}" srcOrd="1" destOrd="0" presId="urn:microsoft.com/office/officeart/2005/8/layout/vList4"/>
    <dgm:cxn modelId="{41066D64-42AE-4E3A-80B8-3BBF35544E78}" type="presParOf" srcId="{B8ED7CCA-6519-49D3-983B-15F3FB8D5087}" destId="{B947E31F-E4E7-4CF8-A958-53CA4331DEE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DABE60F-C8CC-4DF2-8CB8-04CF90CD9428}" type="doc">
      <dgm:prSet loTypeId="urn:microsoft.com/office/officeart/2005/8/layout/vList4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F59645BE-1E0D-41A4-B3D1-6BBEFAA8B537}">
      <dgm:prSet phldrT="[文字]"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400">
              <a:latin typeface="華康新特明體" pitchFamily="49" charset="-120"/>
              <a:ea typeface="華康新特明體" pitchFamily="49" charset="-120"/>
            </a:rPr>
            <a:t>出席狀況</a:t>
          </a:r>
          <a:endParaRPr lang="zh-TW" altLang="en-US" sz="2400" dirty="0">
            <a:latin typeface="華康新特明體" pitchFamily="49" charset="-120"/>
            <a:ea typeface="華康新特明體" pitchFamily="49" charset="-120"/>
          </a:endParaRPr>
        </a:p>
      </dgm:t>
    </dgm:pt>
    <dgm:pt modelId="{9CA0B4B3-8ACF-4523-9CFC-332D0C13CEDB}" type="parTrans" cxnId="{81A329BF-2E58-4511-BAEB-83871305BC4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C61D47AE-9026-46CC-A87B-A3C4D52EA4A2}" type="sibTrans" cxnId="{81A329BF-2E58-4511-BAEB-83871305BC4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844ACE1-185D-4265-8122-B27FD3A4BE07}">
      <dgm:prSet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100">
              <a:latin typeface="華康新特明體" pitchFamily="49" charset="-120"/>
              <a:ea typeface="華康新特明體" pitchFamily="49" charset="-120"/>
            </a:rPr>
            <a:t>課堂參與</a:t>
          </a:r>
          <a:endParaRPr lang="zh-TW" altLang="en-US" sz="2100" dirty="0">
            <a:latin typeface="華康新特明體" pitchFamily="49" charset="-120"/>
            <a:ea typeface="華康新特明體" pitchFamily="49" charset="-120"/>
          </a:endParaRPr>
        </a:p>
      </dgm:t>
    </dgm:pt>
    <dgm:pt modelId="{D6991DD7-F9C6-497A-950A-20A301A029BA}" type="parTrans" cxnId="{BA31B240-EAE7-4FCB-9218-FC5BE3921DA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16799C5-752D-4765-8ACE-701F90ECFF91}" type="sibTrans" cxnId="{BA31B240-EAE7-4FCB-9218-FC5BE3921DA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F7C6A94-9A43-4706-819C-050D3F37F45A}">
      <dgm:prSet custT="1"/>
      <dgm:spPr/>
      <dgm:t>
        <a:bodyPr/>
        <a:lstStyle/>
        <a:p>
          <a:pPr marL="361950" indent="-361950">
            <a:lnSpc>
              <a:spcPct val="150000"/>
            </a:lnSpc>
          </a:pP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包括準時出席、攜帶教材講義、註記筆記、主動參與</a:t>
          </a:r>
          <a:r>
            <a:rPr lang="zh-TW" sz="1600" dirty="0">
              <a:latin typeface="標楷體" pitchFamily="65" charset="-120"/>
              <a:ea typeface="標楷體" pitchFamily="65" charset="-120"/>
            </a:rPr>
            <a:t>小組討論</a:t>
          </a:r>
          <a:r>
            <a:rPr lang="zh-TW" altLang="en-US" sz="1600" dirty="0">
              <a:latin typeface="標楷體" pitchFamily="65" charset="-120"/>
              <a:ea typeface="標楷體" pitchFamily="65" charset="-120"/>
            </a:rPr>
            <a:t>與意見發表</a:t>
          </a:r>
          <a:r>
            <a:rPr lang="zh-TW" sz="1600" dirty="0"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dirty="0">
              <a:latin typeface="標楷體" pitchFamily="65" charset="-120"/>
              <a:ea typeface="標楷體" pitchFamily="65" charset="-120"/>
            </a:rPr>
            <a:t>課堂專心度</a:t>
          </a:r>
          <a:r>
            <a:rPr lang="en-US" altLang="zh-TW" sz="13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300" dirty="0">
              <a:latin typeface="標楷體" pitchFamily="65" charset="-120"/>
              <a:ea typeface="標楷體" pitchFamily="65" charset="-120"/>
            </a:rPr>
            <a:t>勿</a:t>
          </a:r>
          <a:r>
            <a:rPr lang="en-US" sz="1300" dirty="0" err="1">
              <a:latin typeface="標楷體" pitchFamily="65" charset="-120"/>
              <a:ea typeface="標楷體" pitchFamily="65" charset="-120"/>
            </a:rPr>
            <a:t>打瞌睡、懶懶地趴在桌上甚至睡著、偷划手機、看課程以外的書籍、做自己的事、呆坐</a:t>
          </a:r>
          <a:r>
            <a:rPr lang="en-US" altLang="zh-TW" sz="1300" dirty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200" dirty="0"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dirty="0">
              <a:latin typeface="標楷體" pitchFamily="65" charset="-120"/>
              <a:ea typeface="標楷體" pitchFamily="65" charset="-120"/>
            </a:rPr>
            <a:t>課堂即席演練活動投入狀況。</a:t>
          </a:r>
          <a:endParaRPr lang="zh-TW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9EBF20EE-85B0-4E32-8635-974B9B3CE63B}" type="parTrans" cxnId="{3DD1144E-94FB-4978-B40B-C0D3559FD4A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6A4DC527-AE83-4906-B7DA-A9AA5B44B9AC}" type="sibTrans" cxnId="{3DD1144E-94FB-4978-B40B-C0D3559FD4A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FD2D0B0-9F42-46FB-B23F-E4E16340D510}">
      <dgm:prSet phldrT="[文字]" custT="1"/>
      <dgm:spPr/>
      <dgm:t>
        <a:bodyPr/>
        <a:lstStyle/>
        <a:p>
          <a:pPr marL="271463" indent="-271463">
            <a:lnSpc>
              <a:spcPct val="150000"/>
            </a:lnSpc>
          </a:pPr>
          <a:r>
            <a:rPr lang="zh-TW" altLang="en-US" sz="1600" i="0" u="none">
              <a:latin typeface="標楷體" pitchFamily="65" charset="-120"/>
              <a:ea typeface="標楷體" pitchFamily="65" charset="-120"/>
            </a:rPr>
            <a:t>不克出席者</a:t>
          </a:r>
          <a:r>
            <a:rPr lang="en-US" altLang="zh-TW" sz="1600" i="0" u="none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i="0" u="none">
              <a:latin typeface="標楷體" pitchFamily="65" charset="-120"/>
              <a:ea typeface="標楷體" pitchFamily="65" charset="-120"/>
            </a:rPr>
            <a:t>兩週以內</a:t>
          </a:r>
          <a:r>
            <a:rPr lang="en-US" altLang="zh-TW" sz="1600" i="0" u="none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i="0" u="none">
              <a:latin typeface="標楷體" pitchFamily="65" charset="-120"/>
              <a:ea typeface="標楷體" pitchFamily="65" charset="-120"/>
            </a:rPr>
            <a:t>，請務必事先請假或事後補請假，否以曠課論。</a:t>
          </a:r>
          <a:endParaRPr lang="zh-TW" altLang="en-US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B044AC92-CA33-4BD4-B203-736E7704E3C1}" type="parTrans" cxnId="{5246E81D-04C0-4FB8-B3C4-83DB321FA7F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318E987-61A0-48FF-9307-48B27E9458D5}" type="sibTrans" cxnId="{5246E81D-04C0-4FB8-B3C4-83DB321FA7F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44F2DF2-3335-46ED-9904-5ABD91B6C1D4}">
      <dgm:prSet custT="1"/>
      <dgm:spPr/>
      <dgm:t>
        <a:bodyPr/>
        <a:lstStyle/>
        <a:p>
          <a:pPr marL="271463" indent="-271463">
            <a:lnSpc>
              <a:spcPct val="150000"/>
            </a:lnSpc>
          </a:pP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曠課累積三次以上，出席成績零分計算。另請假超過學期出席次數</a:t>
          </a:r>
          <a:r>
            <a:rPr lang="en-US" altLang="zh-TW" sz="1600" i="0" u="none" dirty="0">
              <a:latin typeface="標楷體" pitchFamily="65" charset="-120"/>
              <a:ea typeface="標楷體" pitchFamily="65" charset="-120"/>
            </a:rPr>
            <a:t>1/3</a:t>
          </a: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以上者，換重修一次。</a:t>
          </a:r>
        </a:p>
      </dgm:t>
    </dgm:pt>
    <dgm:pt modelId="{EE5308CF-DE9E-471A-9A6F-F9D24016AB18}" type="parTrans" cxnId="{987CBFDA-4C6E-4FC9-B15C-C1756B3E5C7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CADE5E5-A56B-4162-89BC-0793A6F193B8}" type="sibTrans" cxnId="{987CBFDA-4C6E-4FC9-B15C-C1756B3E5C7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C999293-CFFF-4EB0-A126-FEF42A0AA83E}" type="pres">
      <dgm:prSet presAssocID="{CDABE60F-C8CC-4DF2-8CB8-04CF90CD9428}" presName="linear" presStyleCnt="0">
        <dgm:presLayoutVars>
          <dgm:dir/>
          <dgm:resizeHandles val="exact"/>
        </dgm:presLayoutVars>
      </dgm:prSet>
      <dgm:spPr/>
    </dgm:pt>
    <dgm:pt modelId="{071BCEBF-56E3-4868-9022-A0AD127E81DE}" type="pres">
      <dgm:prSet presAssocID="{F59645BE-1E0D-41A4-B3D1-6BBEFAA8B537}" presName="comp" presStyleCnt="0"/>
      <dgm:spPr/>
    </dgm:pt>
    <dgm:pt modelId="{AA25B09B-A386-487C-A22C-D443D2116B89}" type="pres">
      <dgm:prSet presAssocID="{F59645BE-1E0D-41A4-B3D1-6BBEFAA8B537}" presName="box" presStyleLbl="node1" presStyleIdx="0" presStyleCnt="2" custLinFactNeighborX="3846" custLinFactNeighborY="-22242"/>
      <dgm:spPr/>
    </dgm:pt>
    <dgm:pt modelId="{3F84E7BF-636B-4104-8CB0-265DCDA4B5A5}" type="pres">
      <dgm:prSet presAssocID="{F59645BE-1E0D-41A4-B3D1-6BBEFAA8B537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424A7B3-DA95-46F5-8038-5272C0C8830C}" type="pres">
      <dgm:prSet presAssocID="{F59645BE-1E0D-41A4-B3D1-6BBEFAA8B537}" presName="text" presStyleLbl="node1" presStyleIdx="0" presStyleCnt="2">
        <dgm:presLayoutVars>
          <dgm:bulletEnabled val="1"/>
        </dgm:presLayoutVars>
      </dgm:prSet>
      <dgm:spPr/>
    </dgm:pt>
    <dgm:pt modelId="{871E40C3-0E31-4894-8C07-C8D0EF36A7F6}" type="pres">
      <dgm:prSet presAssocID="{C61D47AE-9026-46CC-A87B-A3C4D52EA4A2}" presName="spacer" presStyleCnt="0"/>
      <dgm:spPr/>
    </dgm:pt>
    <dgm:pt modelId="{B462BDE7-861A-475E-9BB2-3014BEDBF1DD}" type="pres">
      <dgm:prSet presAssocID="{3844ACE1-185D-4265-8122-B27FD3A4BE07}" presName="comp" presStyleCnt="0"/>
      <dgm:spPr/>
    </dgm:pt>
    <dgm:pt modelId="{D4EE4769-EB51-4009-8864-69991AC4774F}" type="pres">
      <dgm:prSet presAssocID="{3844ACE1-185D-4265-8122-B27FD3A4BE07}" presName="box" presStyleLbl="node1" presStyleIdx="1" presStyleCnt="2"/>
      <dgm:spPr/>
    </dgm:pt>
    <dgm:pt modelId="{71848583-FB95-4599-849B-4036FFB08671}" type="pres">
      <dgm:prSet presAssocID="{3844ACE1-185D-4265-8122-B27FD3A4BE07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FE9CA20-8D60-4C26-B37D-E283B6BDF436}" type="pres">
      <dgm:prSet presAssocID="{3844ACE1-185D-4265-8122-B27FD3A4BE07}" presName="text" presStyleLbl="node1" presStyleIdx="1" presStyleCnt="2">
        <dgm:presLayoutVars>
          <dgm:bulletEnabled val="1"/>
        </dgm:presLayoutVars>
      </dgm:prSet>
      <dgm:spPr/>
    </dgm:pt>
  </dgm:ptLst>
  <dgm:cxnLst>
    <dgm:cxn modelId="{6938FB14-C9CC-462E-985D-C0F1BBCB2482}" type="presOf" srcId="{9FD2D0B0-9F42-46FB-B23F-E4E16340D510}" destId="{AA25B09B-A386-487C-A22C-D443D2116B89}" srcOrd="0" destOrd="1" presId="urn:microsoft.com/office/officeart/2005/8/layout/vList4"/>
    <dgm:cxn modelId="{5246E81D-04C0-4FB8-B3C4-83DB321FA7F6}" srcId="{F59645BE-1E0D-41A4-B3D1-6BBEFAA8B537}" destId="{9FD2D0B0-9F42-46FB-B23F-E4E16340D510}" srcOrd="0" destOrd="0" parTransId="{B044AC92-CA33-4BD4-B203-736E7704E3C1}" sibTransId="{A318E987-61A0-48FF-9307-48B27E9458D5}"/>
    <dgm:cxn modelId="{28981838-7FCF-4FC3-999B-4AAD9911EA6A}" type="presOf" srcId="{F59645BE-1E0D-41A4-B3D1-6BBEFAA8B537}" destId="{AA25B09B-A386-487C-A22C-D443D2116B89}" srcOrd="0" destOrd="0" presId="urn:microsoft.com/office/officeart/2005/8/layout/vList4"/>
    <dgm:cxn modelId="{BA31B240-EAE7-4FCB-9218-FC5BE3921DAE}" srcId="{CDABE60F-C8CC-4DF2-8CB8-04CF90CD9428}" destId="{3844ACE1-185D-4265-8122-B27FD3A4BE07}" srcOrd="1" destOrd="0" parTransId="{D6991DD7-F9C6-497A-950A-20A301A029BA}" sibTransId="{D16799C5-752D-4765-8ACE-701F90ECFF91}"/>
    <dgm:cxn modelId="{8354D346-252C-48DC-94E6-32BC6A840F45}" type="presOf" srcId="{F59645BE-1E0D-41A4-B3D1-6BBEFAA8B537}" destId="{2424A7B3-DA95-46F5-8038-5272C0C8830C}" srcOrd="1" destOrd="0" presId="urn:microsoft.com/office/officeart/2005/8/layout/vList4"/>
    <dgm:cxn modelId="{C7D64F69-7D09-46DB-B07D-9CD91390579D}" type="presOf" srcId="{2F7C6A94-9A43-4706-819C-050D3F37F45A}" destId="{D4EE4769-EB51-4009-8864-69991AC4774F}" srcOrd="0" destOrd="1" presId="urn:microsoft.com/office/officeart/2005/8/layout/vList4"/>
    <dgm:cxn modelId="{3DD1144E-94FB-4978-B40B-C0D3559FD4A7}" srcId="{3844ACE1-185D-4265-8122-B27FD3A4BE07}" destId="{2F7C6A94-9A43-4706-819C-050D3F37F45A}" srcOrd="0" destOrd="0" parTransId="{9EBF20EE-85B0-4E32-8635-974B9B3CE63B}" sibTransId="{6A4DC527-AE83-4906-B7DA-A9AA5B44B9AC}"/>
    <dgm:cxn modelId="{D8A822AA-9E6A-4E61-BFB0-439DEB54F4C1}" type="presOf" srcId="{3844ACE1-185D-4265-8122-B27FD3A4BE07}" destId="{D4EE4769-EB51-4009-8864-69991AC4774F}" srcOrd="0" destOrd="0" presId="urn:microsoft.com/office/officeart/2005/8/layout/vList4"/>
    <dgm:cxn modelId="{0B5C7EB9-F311-432D-AE49-9B56ED62D67F}" type="presOf" srcId="{CDABE60F-C8CC-4DF2-8CB8-04CF90CD9428}" destId="{0C999293-CFFF-4EB0-A126-FEF42A0AA83E}" srcOrd="0" destOrd="0" presId="urn:microsoft.com/office/officeart/2005/8/layout/vList4"/>
    <dgm:cxn modelId="{81A329BF-2E58-4511-BAEB-83871305BC4C}" srcId="{CDABE60F-C8CC-4DF2-8CB8-04CF90CD9428}" destId="{F59645BE-1E0D-41A4-B3D1-6BBEFAA8B537}" srcOrd="0" destOrd="0" parTransId="{9CA0B4B3-8ACF-4523-9CFC-332D0C13CEDB}" sibTransId="{C61D47AE-9026-46CC-A87B-A3C4D52EA4A2}"/>
    <dgm:cxn modelId="{D533EAC7-2828-45EF-83C5-382009FD639C}" type="presOf" srcId="{2F7C6A94-9A43-4706-819C-050D3F37F45A}" destId="{8FE9CA20-8D60-4C26-B37D-E283B6BDF436}" srcOrd="1" destOrd="1" presId="urn:microsoft.com/office/officeart/2005/8/layout/vList4"/>
    <dgm:cxn modelId="{BE6EC7C8-B714-4162-9782-642280A6317A}" type="presOf" srcId="{9FD2D0B0-9F42-46FB-B23F-E4E16340D510}" destId="{2424A7B3-DA95-46F5-8038-5272C0C8830C}" srcOrd="1" destOrd="1" presId="urn:microsoft.com/office/officeart/2005/8/layout/vList4"/>
    <dgm:cxn modelId="{987CBFDA-4C6E-4FC9-B15C-C1756B3E5C76}" srcId="{F59645BE-1E0D-41A4-B3D1-6BBEFAA8B537}" destId="{F44F2DF2-3335-46ED-9904-5ABD91B6C1D4}" srcOrd="1" destOrd="0" parTransId="{EE5308CF-DE9E-471A-9A6F-F9D24016AB18}" sibTransId="{4CADE5E5-A56B-4162-89BC-0793A6F193B8}"/>
    <dgm:cxn modelId="{BD30EDE5-A171-44BD-9465-261B070E9C3B}" type="presOf" srcId="{F44F2DF2-3335-46ED-9904-5ABD91B6C1D4}" destId="{AA25B09B-A386-487C-A22C-D443D2116B89}" srcOrd="0" destOrd="2" presId="urn:microsoft.com/office/officeart/2005/8/layout/vList4"/>
    <dgm:cxn modelId="{95F91AE7-802D-44A6-A44B-BD0FA11B1731}" type="presOf" srcId="{F44F2DF2-3335-46ED-9904-5ABD91B6C1D4}" destId="{2424A7B3-DA95-46F5-8038-5272C0C8830C}" srcOrd="1" destOrd="2" presId="urn:microsoft.com/office/officeart/2005/8/layout/vList4"/>
    <dgm:cxn modelId="{D15E81E7-13D1-4414-9D07-790EE320841D}" type="presOf" srcId="{3844ACE1-185D-4265-8122-B27FD3A4BE07}" destId="{8FE9CA20-8D60-4C26-B37D-E283B6BDF436}" srcOrd="1" destOrd="0" presId="urn:microsoft.com/office/officeart/2005/8/layout/vList4"/>
    <dgm:cxn modelId="{59ADC0AA-C60C-4E6E-8B5B-F4CF7D9BE74F}" type="presParOf" srcId="{0C999293-CFFF-4EB0-A126-FEF42A0AA83E}" destId="{071BCEBF-56E3-4868-9022-A0AD127E81DE}" srcOrd="0" destOrd="0" presId="urn:microsoft.com/office/officeart/2005/8/layout/vList4"/>
    <dgm:cxn modelId="{9360613C-800A-4EF4-B9AA-543950234CF4}" type="presParOf" srcId="{071BCEBF-56E3-4868-9022-A0AD127E81DE}" destId="{AA25B09B-A386-487C-A22C-D443D2116B89}" srcOrd="0" destOrd="0" presId="urn:microsoft.com/office/officeart/2005/8/layout/vList4"/>
    <dgm:cxn modelId="{E2AC8A8E-3630-48D1-ABB5-27B038DE82C0}" type="presParOf" srcId="{071BCEBF-56E3-4868-9022-A0AD127E81DE}" destId="{3F84E7BF-636B-4104-8CB0-265DCDA4B5A5}" srcOrd="1" destOrd="0" presId="urn:microsoft.com/office/officeart/2005/8/layout/vList4"/>
    <dgm:cxn modelId="{B13475F3-0829-4CF6-958B-17FC83D94120}" type="presParOf" srcId="{071BCEBF-56E3-4868-9022-A0AD127E81DE}" destId="{2424A7B3-DA95-46F5-8038-5272C0C8830C}" srcOrd="2" destOrd="0" presId="urn:microsoft.com/office/officeart/2005/8/layout/vList4"/>
    <dgm:cxn modelId="{49ADD130-270D-45EB-BB4A-10E1E91C55ED}" type="presParOf" srcId="{0C999293-CFFF-4EB0-A126-FEF42A0AA83E}" destId="{871E40C3-0E31-4894-8C07-C8D0EF36A7F6}" srcOrd="1" destOrd="0" presId="urn:microsoft.com/office/officeart/2005/8/layout/vList4"/>
    <dgm:cxn modelId="{F86AE053-481C-464D-8CF4-E9954CFEF14A}" type="presParOf" srcId="{0C999293-CFFF-4EB0-A126-FEF42A0AA83E}" destId="{B462BDE7-861A-475E-9BB2-3014BEDBF1DD}" srcOrd="2" destOrd="0" presId="urn:microsoft.com/office/officeart/2005/8/layout/vList4"/>
    <dgm:cxn modelId="{7C32CDBB-C485-4C5E-9EBC-B4F8D9AC8D69}" type="presParOf" srcId="{B462BDE7-861A-475E-9BB2-3014BEDBF1DD}" destId="{D4EE4769-EB51-4009-8864-69991AC4774F}" srcOrd="0" destOrd="0" presId="urn:microsoft.com/office/officeart/2005/8/layout/vList4"/>
    <dgm:cxn modelId="{C02EF3AC-A7F5-47CF-B141-7CB8D56F24D3}" type="presParOf" srcId="{B462BDE7-861A-475E-9BB2-3014BEDBF1DD}" destId="{71848583-FB95-4599-849B-4036FFB08671}" srcOrd="1" destOrd="0" presId="urn:microsoft.com/office/officeart/2005/8/layout/vList4"/>
    <dgm:cxn modelId="{C058248E-69AD-42C4-B575-9C3020E3C162}" type="presParOf" srcId="{B462BDE7-861A-475E-9BB2-3014BEDBF1DD}" destId="{8FE9CA20-8D60-4C26-B37D-E283B6BDF43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CF93876-DBBE-456E-9EB4-CB23EDFACC54}" type="doc">
      <dgm:prSet loTypeId="urn:microsoft.com/office/officeart/2005/8/layout/vList2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CD1C79E4-986A-457B-A730-6467A0AF8BCC}">
      <dgm:prSet phldrT="[文字]" custT="1"/>
      <dgm:spPr/>
      <dgm:t>
        <a:bodyPr/>
        <a:lstStyle/>
        <a:p>
          <a:pPr marL="0" indent="361950">
            <a:lnSpc>
              <a:spcPts val="2200"/>
            </a:lnSpc>
            <a:spcAft>
              <a:spcPts val="0"/>
            </a:spcAft>
          </a:pPr>
          <a:r>
            <a:rPr lang="zh-TW" altLang="en-US" sz="1600" u="none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課堂上指派，作業格式不拘，可自由發揮。請隨時至</a:t>
          </a:r>
          <a:r>
            <a:rPr lang="en-US" altLang="zh-TW" sz="1600" u="none" dirty="0" err="1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ecourse</a:t>
          </a:r>
          <a:r>
            <a:rPr lang="zh-TW" altLang="en-US" sz="1600" u="none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作業區確認是否有作業需繳交，並注意作業繳交時間。個人作業形式如下：</a:t>
          </a:r>
          <a:endParaRPr lang="zh-TW" altLang="en-US" sz="1600" dirty="0">
            <a:solidFill>
              <a:schemeClr val="tx1"/>
            </a:solidFill>
          </a:endParaRPr>
        </a:p>
      </dgm:t>
    </dgm:pt>
    <dgm:pt modelId="{DDAA451C-6EA8-4643-8ABB-2373D25B246B}" type="parTrans" cxnId="{7354CFE1-E07A-49BB-93A5-F54CD0CA0FC3}">
      <dgm:prSet/>
      <dgm:spPr/>
      <dgm:t>
        <a:bodyPr/>
        <a:lstStyle/>
        <a:p>
          <a:endParaRPr lang="zh-TW" altLang="en-US"/>
        </a:p>
      </dgm:t>
    </dgm:pt>
    <dgm:pt modelId="{394C0B70-A16D-4B95-A69C-5772AB9B39F9}" type="sibTrans" cxnId="{7354CFE1-E07A-49BB-93A5-F54CD0CA0FC3}">
      <dgm:prSet/>
      <dgm:spPr/>
      <dgm:t>
        <a:bodyPr/>
        <a:lstStyle/>
        <a:p>
          <a:endParaRPr lang="zh-TW" altLang="en-US"/>
        </a:p>
      </dgm:t>
    </dgm:pt>
    <dgm:pt modelId="{C847DB2D-FDA9-424C-BFAF-135215132C9E}" type="pres">
      <dgm:prSet presAssocID="{BCF93876-DBBE-456E-9EB4-CB23EDFACC54}" presName="linear" presStyleCnt="0">
        <dgm:presLayoutVars>
          <dgm:animLvl val="lvl"/>
          <dgm:resizeHandles val="exact"/>
        </dgm:presLayoutVars>
      </dgm:prSet>
      <dgm:spPr/>
    </dgm:pt>
    <dgm:pt modelId="{6CC74736-75A3-437D-8F1D-02BB822E6396}" type="pres">
      <dgm:prSet presAssocID="{CD1C79E4-986A-457B-A730-6467A0AF8BCC}" presName="parentText" presStyleLbl="node1" presStyleIdx="0" presStyleCnt="1" custScaleX="277778" custScaleY="519289">
        <dgm:presLayoutVars>
          <dgm:chMax val="0"/>
          <dgm:bulletEnabled val="1"/>
        </dgm:presLayoutVars>
      </dgm:prSet>
      <dgm:spPr/>
    </dgm:pt>
  </dgm:ptLst>
  <dgm:cxnLst>
    <dgm:cxn modelId="{A4239496-3624-470F-8043-ED46491AD88F}" type="presOf" srcId="{BCF93876-DBBE-456E-9EB4-CB23EDFACC54}" destId="{C847DB2D-FDA9-424C-BFAF-135215132C9E}" srcOrd="0" destOrd="0" presId="urn:microsoft.com/office/officeart/2005/8/layout/vList2"/>
    <dgm:cxn modelId="{87B7D6BD-D314-41B6-AA18-60BC82DCF8CC}" type="presOf" srcId="{CD1C79E4-986A-457B-A730-6467A0AF8BCC}" destId="{6CC74736-75A3-437D-8F1D-02BB822E6396}" srcOrd="0" destOrd="0" presId="urn:microsoft.com/office/officeart/2005/8/layout/vList2"/>
    <dgm:cxn modelId="{7354CFE1-E07A-49BB-93A5-F54CD0CA0FC3}" srcId="{BCF93876-DBBE-456E-9EB4-CB23EDFACC54}" destId="{CD1C79E4-986A-457B-A730-6467A0AF8BCC}" srcOrd="0" destOrd="0" parTransId="{DDAA451C-6EA8-4643-8ABB-2373D25B246B}" sibTransId="{394C0B70-A16D-4B95-A69C-5772AB9B39F9}"/>
    <dgm:cxn modelId="{BEB5D954-375C-46B3-9E94-04A58AC42B01}" type="presParOf" srcId="{C847DB2D-FDA9-424C-BFAF-135215132C9E}" destId="{6CC74736-75A3-437D-8F1D-02BB822E639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70371-281E-4472-BA5E-84DA31F38DE1}">
      <dsp:nvSpPr>
        <dsp:cNvPr id="0" name=""/>
        <dsp:cNvSpPr/>
      </dsp:nvSpPr>
      <dsp:spPr>
        <a:xfrm>
          <a:off x="0" y="13235"/>
          <a:ext cx="7128792" cy="7300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促進學生掌握新住民教育相關理論意涵</a:t>
          </a:r>
          <a:endParaRPr lang="zh-TW" altLang="en-US" sz="2000" b="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35640" y="48875"/>
        <a:ext cx="7057512" cy="658800"/>
      </dsp:txXfrm>
    </dsp:sp>
    <dsp:sp modelId="{DA88FC90-B5FF-4865-8849-6C4545273B04}">
      <dsp:nvSpPr>
        <dsp:cNvPr id="0" name=""/>
        <dsp:cNvSpPr/>
      </dsp:nvSpPr>
      <dsp:spPr>
        <a:xfrm>
          <a:off x="0" y="855635"/>
          <a:ext cx="7128792" cy="730080"/>
        </a:xfrm>
        <a:prstGeom prst="roundRect">
          <a:avLst/>
        </a:prstGeom>
        <a:gradFill rotWithShape="0">
          <a:gsLst>
            <a:gs pos="0">
              <a:schemeClr val="accent5">
                <a:hueOff val="-376542"/>
                <a:satOff val="-5001"/>
                <a:lumOff val="79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5">
                <a:hueOff val="-376542"/>
                <a:satOff val="-5001"/>
                <a:lumOff val="79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協助學生認識</a:t>
          </a:r>
          <a:r>
            <a:rPr lang="zh-TW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相關主題論述</a:t>
          </a:r>
          <a:endParaRPr lang="zh-TW" altLang="en-US" sz="20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35640" y="891275"/>
        <a:ext cx="7057512" cy="658800"/>
      </dsp:txXfrm>
    </dsp:sp>
    <dsp:sp modelId="{D42B0AF4-873E-4ECD-BF1B-89D4C759F02B}">
      <dsp:nvSpPr>
        <dsp:cNvPr id="0" name=""/>
        <dsp:cNvSpPr/>
      </dsp:nvSpPr>
      <dsp:spPr>
        <a:xfrm>
          <a:off x="0" y="1698035"/>
          <a:ext cx="7128792" cy="730080"/>
        </a:xfrm>
        <a:prstGeom prst="roundRect">
          <a:avLst/>
        </a:prstGeom>
        <a:gradFill rotWithShape="0">
          <a:gsLst>
            <a:gs pos="0">
              <a:schemeClr val="accent5">
                <a:hueOff val="-753085"/>
                <a:satOff val="-10003"/>
                <a:lumOff val="157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5">
                <a:hueOff val="-753085"/>
                <a:satOff val="-10003"/>
                <a:lumOff val="157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提供學生瞭解</a:t>
          </a:r>
          <a:r>
            <a:rPr lang="zh-TW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政策實施概況</a:t>
          </a:r>
          <a:endParaRPr lang="zh-TW" altLang="en-US" sz="20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35640" y="1733675"/>
        <a:ext cx="7057512" cy="658800"/>
      </dsp:txXfrm>
    </dsp:sp>
    <dsp:sp modelId="{AEC0F4F8-45DB-47B7-BDBB-8C10101AC3E0}">
      <dsp:nvSpPr>
        <dsp:cNvPr id="0" name=""/>
        <dsp:cNvSpPr/>
      </dsp:nvSpPr>
      <dsp:spPr>
        <a:xfrm>
          <a:off x="0" y="2540436"/>
          <a:ext cx="7128792" cy="730080"/>
        </a:xfrm>
        <a:prstGeom prst="roundRect">
          <a:avLst/>
        </a:prstGeom>
        <a:gradFill rotWithShape="0">
          <a:gsLst>
            <a:gs pos="0">
              <a:schemeClr val="accent5">
                <a:hueOff val="-1129627"/>
                <a:satOff val="-15004"/>
                <a:lumOff val="236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5">
                <a:hueOff val="-1129627"/>
                <a:satOff val="-15004"/>
                <a:lumOff val="236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培養學生具備實踐</a:t>
          </a:r>
          <a:r>
            <a:rPr lang="zh-TW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各項知能</a:t>
          </a:r>
          <a:endParaRPr lang="zh-TW" altLang="en-US" sz="20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35640" y="2576076"/>
        <a:ext cx="7057512" cy="658800"/>
      </dsp:txXfrm>
    </dsp:sp>
    <dsp:sp modelId="{ABC08481-DCB6-44D4-9287-7828F900F35F}">
      <dsp:nvSpPr>
        <dsp:cNvPr id="0" name=""/>
        <dsp:cNvSpPr/>
      </dsp:nvSpPr>
      <dsp:spPr>
        <a:xfrm>
          <a:off x="0" y="3382836"/>
          <a:ext cx="7128792" cy="730080"/>
        </a:xfrm>
        <a:prstGeom prst="roundRect">
          <a:avLst/>
        </a:prstGeom>
        <a:gradFill rotWithShape="0">
          <a:gsLst>
            <a:gs pos="0">
              <a:schemeClr val="accent5">
                <a:hueOff val="-1506170"/>
                <a:satOff val="-20006"/>
                <a:lumOff val="314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5">
                <a:hueOff val="-1506170"/>
                <a:satOff val="-20006"/>
                <a:lumOff val="314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促使學生探討推展</a:t>
          </a:r>
          <a:r>
            <a:rPr lang="zh-TW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各種可能途徑</a:t>
          </a:r>
          <a:endParaRPr lang="zh-TW" altLang="en-US" sz="20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35640" y="3418476"/>
        <a:ext cx="7057512" cy="658800"/>
      </dsp:txXfrm>
    </dsp:sp>
    <dsp:sp modelId="{CDE193EE-CB1D-4C60-9B14-0CAD3E4F9171}">
      <dsp:nvSpPr>
        <dsp:cNvPr id="0" name=""/>
        <dsp:cNvSpPr/>
      </dsp:nvSpPr>
      <dsp:spPr>
        <a:xfrm>
          <a:off x="0" y="4225236"/>
          <a:ext cx="7128792" cy="730080"/>
        </a:xfrm>
        <a:prstGeom prst="roundRect">
          <a:avLst/>
        </a:prstGeom>
        <a:gradFill rotWithShape="0">
          <a:gsLst>
            <a:gs pos="0">
              <a:schemeClr val="accent5">
                <a:hueOff val="-1882712"/>
                <a:satOff val="-25007"/>
                <a:lumOff val="393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5">
                <a:hueOff val="-1882712"/>
                <a:satOff val="-25007"/>
                <a:lumOff val="393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培養學生從事</a:t>
          </a:r>
          <a:r>
            <a:rPr lang="zh-TW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的興趣與熱忱</a:t>
          </a:r>
          <a:endParaRPr lang="zh-TW" altLang="en-US" sz="20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35640" y="4260876"/>
        <a:ext cx="7057512" cy="6588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60E74-8224-4182-90F8-948D0A75E1D7}">
      <dsp:nvSpPr>
        <dsp:cNvPr id="0" name=""/>
        <dsp:cNvSpPr/>
      </dsp:nvSpPr>
      <dsp:spPr>
        <a:xfrm>
          <a:off x="0" y="0"/>
          <a:ext cx="7632848" cy="1395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6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課後心得與問題思考</a:t>
          </a:r>
          <a:endParaRPr lang="en-US" altLang="zh-TW" sz="26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針對課程主題進行課後心得與問題思考；</a:t>
          </a:r>
          <a:endParaRPr lang="en-US" altLang="zh-TW" sz="20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針對相關議題進行自我檢視</a:t>
          </a:r>
          <a:endParaRPr lang="en-US" altLang="zh-TW" sz="20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666085" y="0"/>
        <a:ext cx="5966762" cy="1395154"/>
      </dsp:txXfrm>
    </dsp:sp>
    <dsp:sp modelId="{86F52038-17B3-4485-8BB0-C88BC73A1F95}">
      <dsp:nvSpPr>
        <dsp:cNvPr id="0" name=""/>
        <dsp:cNvSpPr/>
      </dsp:nvSpPr>
      <dsp:spPr>
        <a:xfrm>
          <a:off x="139515" y="139515"/>
          <a:ext cx="1526569" cy="11161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AB65BF6-663F-4A2C-BD58-A2C854C39316}">
      <dsp:nvSpPr>
        <dsp:cNvPr id="0" name=""/>
        <dsp:cNvSpPr/>
      </dsp:nvSpPr>
      <dsp:spPr>
        <a:xfrm>
          <a:off x="0" y="1534670"/>
          <a:ext cx="7632848" cy="1395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1068292"/>
                <a:satOff val="-50000"/>
                <a:lumOff val="1569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3">
                <a:hueOff val="-1068292"/>
                <a:satOff val="-50000"/>
                <a:lumOff val="1569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6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閱讀書籍心得</a:t>
          </a:r>
          <a:endParaRPr lang="en-US" altLang="zh-TW" sz="26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由導讀與延伸書籍中任選一本書閱讀，並撰寫書籍心得。</a:t>
          </a:r>
          <a:endParaRPr lang="en-US" altLang="zh-TW" sz="20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666085" y="1534670"/>
        <a:ext cx="5966762" cy="1395154"/>
      </dsp:txXfrm>
    </dsp:sp>
    <dsp:sp modelId="{4DCF8020-1F62-4F1E-860C-9F777D640C33}">
      <dsp:nvSpPr>
        <dsp:cNvPr id="0" name=""/>
        <dsp:cNvSpPr/>
      </dsp:nvSpPr>
      <dsp:spPr>
        <a:xfrm>
          <a:off x="139515" y="1674186"/>
          <a:ext cx="1526569" cy="11161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E7011E1-B460-4FA2-A1FF-FACFDA80E857}">
      <dsp:nvSpPr>
        <dsp:cNvPr id="0" name=""/>
        <dsp:cNvSpPr/>
      </dsp:nvSpPr>
      <dsp:spPr>
        <a:xfrm>
          <a:off x="0" y="3069340"/>
          <a:ext cx="7632848" cy="1395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136584"/>
                <a:satOff val="-100000"/>
                <a:lumOff val="3138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3">
                <a:hueOff val="-2136584"/>
                <a:satOff val="-100000"/>
                <a:lumOff val="3138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6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影片心得</a:t>
          </a:r>
          <a:endParaRPr lang="en-US" altLang="zh-TW" sz="26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針對課堂播放教學影片，進行心得書寫並回答相關問題。</a:t>
          </a:r>
          <a:endParaRPr lang="en-US" altLang="zh-TW" sz="20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666085" y="3069340"/>
        <a:ext cx="5966762" cy="1395154"/>
      </dsp:txXfrm>
    </dsp:sp>
    <dsp:sp modelId="{4E420498-9691-4EF7-A9DF-6AD00885B47F}">
      <dsp:nvSpPr>
        <dsp:cNvPr id="0" name=""/>
        <dsp:cNvSpPr/>
      </dsp:nvSpPr>
      <dsp:spPr>
        <a:xfrm>
          <a:off x="139515" y="3208856"/>
          <a:ext cx="1526569" cy="11161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725B9-0A7F-4F0B-9A8F-6E5B0E54231F}">
      <dsp:nvSpPr>
        <dsp:cNvPr id="0" name=""/>
        <dsp:cNvSpPr/>
      </dsp:nvSpPr>
      <dsp:spPr>
        <a:xfrm>
          <a:off x="0" y="11823"/>
          <a:ext cx="7848872" cy="8049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01600" dist="76200" dir="2700000" algn="bl" rotWithShape="0">
            <a:srgbClr val="000000">
              <a:alpha val="30588"/>
            </a:srgbClr>
          </a:outerShdw>
        </a:effectLst>
        <a:scene3d>
          <a:camera prst="orthographicFront" fov="0">
            <a:rot lat="0" lon="0" rev="0"/>
          </a:camera>
          <a:lightRig rig="chilly" dir="t">
            <a:rot lat="0" lon="0" rev="4200000"/>
          </a:lightRig>
        </a:scene3d>
        <a:sp3d contourW="25400" prstMaterial="matte">
          <a:bevelT h="88900"/>
          <a:contourClr>
            <a:srgbClr val="FFFFFF">
              <a:alpha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林寶安、鄭瓊月、蔡夙穎、鄭雅愛</a:t>
          </a:r>
          <a:r>
            <a:rPr lang="en-US" sz="18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(2011)</a:t>
          </a:r>
          <a:r>
            <a:rPr lang="zh-TW" sz="1800" b="1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新移民與在地社會生活</a:t>
          </a:r>
          <a:r>
            <a:rPr lang="zh-TW" sz="18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。台北：巨流圖書公司。</a:t>
          </a:r>
          <a:endParaRPr lang="zh-TW" altLang="en-US" sz="1800" b="1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9295" y="51118"/>
        <a:ext cx="7770282" cy="726370"/>
      </dsp:txXfrm>
    </dsp:sp>
    <dsp:sp modelId="{8E79E940-6D82-4F43-BAAB-823AF1A29366}">
      <dsp:nvSpPr>
        <dsp:cNvPr id="0" name=""/>
        <dsp:cNvSpPr/>
      </dsp:nvSpPr>
      <dsp:spPr>
        <a:xfrm>
          <a:off x="0" y="940624"/>
          <a:ext cx="7848872" cy="804960"/>
        </a:xfrm>
        <a:prstGeom prst="roundRect">
          <a:avLst/>
        </a:prstGeom>
        <a:gradFill rotWithShape="0">
          <a:gsLst>
            <a:gs pos="0">
              <a:schemeClr val="accent2">
                <a:hueOff val="-377679"/>
                <a:satOff val="7027"/>
                <a:lumOff val="941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-377679"/>
                <a:satOff val="7027"/>
                <a:lumOff val="941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01600" dist="76200" dir="2700000" algn="bl" rotWithShape="0">
            <a:srgbClr val="000000">
              <a:alpha val="30588"/>
            </a:srgbClr>
          </a:outerShdw>
        </a:effectLst>
        <a:scene3d>
          <a:camera prst="orthographicFront" fov="0">
            <a:rot lat="0" lon="0" rev="0"/>
          </a:camera>
          <a:lightRig rig="chilly" dir="t">
            <a:rot lat="0" lon="0" rev="4200000"/>
          </a:lightRig>
        </a:scene3d>
        <a:sp3d contourW="25400" prstMaterial="matte">
          <a:bevelT h="88900"/>
          <a:contourClr>
            <a:srgbClr val="FFFFFF">
              <a:alpha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鍾鳳嬌、趙善如、王淑清、吳雅玲</a:t>
          </a:r>
          <a:r>
            <a:rPr lang="en-US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(2010)</a:t>
          </a:r>
          <a:r>
            <a:rPr lang="zh-TW" sz="1800" b="1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新移民家庭：服務與實踐</a:t>
          </a:r>
          <a:r>
            <a:rPr lang="zh-TW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。巨流圖書公司。</a:t>
          </a:r>
          <a:endParaRPr lang="zh-TW" sz="1800" b="1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9295" y="979919"/>
        <a:ext cx="7770282" cy="726370"/>
      </dsp:txXfrm>
    </dsp:sp>
    <dsp:sp modelId="{2A2DF1E4-5B51-4ECE-BB95-B6ABA4EFBA25}">
      <dsp:nvSpPr>
        <dsp:cNvPr id="0" name=""/>
        <dsp:cNvSpPr/>
      </dsp:nvSpPr>
      <dsp:spPr>
        <a:xfrm>
          <a:off x="0" y="1869423"/>
          <a:ext cx="7848872" cy="804960"/>
        </a:xfrm>
        <a:prstGeom prst="roundRect">
          <a:avLst/>
        </a:prstGeom>
        <a:gradFill rotWithShape="0">
          <a:gsLst>
            <a:gs pos="0">
              <a:schemeClr val="accent2">
                <a:hueOff val="-755358"/>
                <a:satOff val="14054"/>
                <a:lumOff val="1882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-755358"/>
                <a:satOff val="14054"/>
                <a:lumOff val="1882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01600" dist="76200" dir="2700000" algn="bl" rotWithShape="0">
            <a:srgbClr val="000000">
              <a:alpha val="30588"/>
            </a:srgbClr>
          </a:outerShdw>
        </a:effectLst>
        <a:scene3d>
          <a:camera prst="orthographicFront" fov="0">
            <a:rot lat="0" lon="0" rev="0"/>
          </a:camera>
          <a:lightRig rig="chilly" dir="t">
            <a:rot lat="0" lon="0" rev="4200000"/>
          </a:lightRig>
        </a:scene3d>
        <a:sp3d contourW="25400" prstMaterial="matte">
          <a:bevelT h="88900"/>
          <a:contourClr>
            <a:srgbClr val="FFFFFF">
              <a:alpha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楊仁君主編</a:t>
          </a:r>
          <a:r>
            <a:rPr lang="en-US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(2011)</a:t>
          </a:r>
          <a:r>
            <a:rPr lang="zh-TW" sz="1800" b="1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新移民的勞動、權利與法制</a:t>
          </a:r>
          <a:r>
            <a:rPr lang="zh-TW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。台北：巨流圖書公司。</a:t>
          </a:r>
          <a:endParaRPr lang="zh-TW" sz="1800" b="1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9295" y="1908718"/>
        <a:ext cx="7770282" cy="726370"/>
      </dsp:txXfrm>
    </dsp:sp>
    <dsp:sp modelId="{28A14591-5FE9-474E-BE82-069745DD4D62}">
      <dsp:nvSpPr>
        <dsp:cNvPr id="0" name=""/>
        <dsp:cNvSpPr/>
      </dsp:nvSpPr>
      <dsp:spPr>
        <a:xfrm>
          <a:off x="0" y="2798223"/>
          <a:ext cx="7848872" cy="804960"/>
        </a:xfrm>
        <a:prstGeom prst="roundRect">
          <a:avLst/>
        </a:prstGeom>
        <a:gradFill rotWithShape="0">
          <a:gsLst>
            <a:gs pos="0">
              <a:schemeClr val="accent2">
                <a:hueOff val="-1133037"/>
                <a:satOff val="21082"/>
                <a:lumOff val="2823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-1133037"/>
                <a:satOff val="21082"/>
                <a:lumOff val="2823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01600" dist="76200" dir="2700000" algn="bl" rotWithShape="0">
            <a:srgbClr val="000000">
              <a:alpha val="30588"/>
            </a:srgbClr>
          </a:outerShdw>
        </a:effectLst>
        <a:scene3d>
          <a:camera prst="orthographicFront" fov="0">
            <a:rot lat="0" lon="0" rev="0"/>
          </a:camera>
          <a:lightRig rig="chilly" dir="t">
            <a:rot lat="0" lon="0" rev="4200000"/>
          </a:lightRig>
        </a:scene3d>
        <a:sp3d contourW="25400" prstMaterial="matte">
          <a:bevelT h="88900"/>
          <a:contourClr>
            <a:srgbClr val="FFFFFF">
              <a:alpha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戴世玫、歐雅雯</a:t>
          </a:r>
          <a:r>
            <a:rPr lang="en-US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(2017)</a:t>
          </a:r>
          <a:r>
            <a:rPr lang="zh-TW" sz="1800" b="1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新住民社會工作</a:t>
          </a:r>
          <a:r>
            <a:rPr lang="zh-TW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。洪葉文化。</a:t>
          </a:r>
          <a:endParaRPr lang="zh-TW" sz="18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9295" y="2837518"/>
        <a:ext cx="7770282" cy="726370"/>
      </dsp:txXfrm>
    </dsp:sp>
    <dsp:sp modelId="{536C879E-01EF-4BC7-A7FD-6476C9F1E2B0}">
      <dsp:nvSpPr>
        <dsp:cNvPr id="0" name=""/>
        <dsp:cNvSpPr/>
      </dsp:nvSpPr>
      <dsp:spPr>
        <a:xfrm>
          <a:off x="0" y="3727023"/>
          <a:ext cx="7848872" cy="804960"/>
        </a:xfrm>
        <a:prstGeom prst="roundRect">
          <a:avLst/>
        </a:prstGeom>
        <a:gradFill rotWithShape="0">
          <a:gsLst>
            <a:gs pos="0">
              <a:schemeClr val="accent2">
                <a:hueOff val="-1510716"/>
                <a:satOff val="28109"/>
                <a:lumOff val="3764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-1510716"/>
                <a:satOff val="28109"/>
                <a:lumOff val="3764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01600" dist="76200" dir="2700000" algn="bl" rotWithShape="0">
            <a:srgbClr val="000000">
              <a:alpha val="30588"/>
            </a:srgbClr>
          </a:outerShdw>
        </a:effectLst>
        <a:scene3d>
          <a:camera prst="orthographicFront" fov="0">
            <a:rot lat="0" lon="0" rev="0"/>
          </a:camera>
          <a:lightRig rig="chilly" dir="t">
            <a:rot lat="0" lon="0" rev="4200000"/>
          </a:lightRig>
        </a:scene3d>
        <a:sp3d contourW="25400" prstMaterial="matte">
          <a:bevelT h="88900"/>
          <a:contourClr>
            <a:srgbClr val="FFFFFF">
              <a:alpha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張芳全</a:t>
          </a:r>
          <a:r>
            <a:rPr lang="en-US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(2009)</a:t>
          </a:r>
          <a:r>
            <a:rPr lang="zh-TW" sz="1800" b="1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新移民的家庭、親職教育與教學</a:t>
          </a:r>
          <a:r>
            <a:rPr lang="zh-TW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。台北：心理。</a:t>
          </a:r>
          <a:endParaRPr lang="zh-TW" altLang="en-US" sz="18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9295" y="3766318"/>
        <a:ext cx="7770282" cy="726370"/>
      </dsp:txXfrm>
    </dsp:sp>
    <dsp:sp modelId="{06CEAAC8-AB73-4B1F-BF89-A315F2402A7A}">
      <dsp:nvSpPr>
        <dsp:cNvPr id="0" name=""/>
        <dsp:cNvSpPr/>
      </dsp:nvSpPr>
      <dsp:spPr>
        <a:xfrm>
          <a:off x="0" y="4655824"/>
          <a:ext cx="7848872" cy="804960"/>
        </a:xfrm>
        <a:prstGeom prst="roundRect">
          <a:avLst/>
        </a:prstGeom>
        <a:gradFill rotWithShape="0">
          <a:gsLst>
            <a:gs pos="0">
              <a:schemeClr val="accent2">
                <a:hueOff val="-1888395"/>
                <a:satOff val="35136"/>
                <a:lumOff val="4705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-1888395"/>
                <a:satOff val="35136"/>
                <a:lumOff val="4705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01600" dist="76200" dir="2700000" algn="bl" rotWithShape="0">
            <a:srgbClr val="000000">
              <a:alpha val="30588"/>
            </a:srgbClr>
          </a:outerShdw>
        </a:effectLst>
        <a:scene3d>
          <a:camera prst="orthographicFront" fov="0">
            <a:rot lat="0" lon="0" rev="0"/>
          </a:camera>
          <a:lightRig rig="chilly" dir="t">
            <a:rot lat="0" lon="0" rev="4200000"/>
          </a:lightRig>
        </a:scene3d>
        <a:sp3d contourW="25400" prstMaterial="matte">
          <a:bevelT h="88900"/>
          <a:contourClr>
            <a:srgbClr val="FFFFFF">
              <a:alpha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中華民國社區教育學會主編</a:t>
          </a:r>
          <a:r>
            <a:rPr lang="en-US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(2006)</a:t>
          </a:r>
          <a:r>
            <a:rPr lang="zh-TW" sz="1800" b="1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外籍配偶與社區學習</a:t>
          </a:r>
          <a:r>
            <a:rPr lang="zh-TW" sz="18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。台北：師大書苑。</a:t>
          </a:r>
          <a:endParaRPr lang="zh-TW" sz="1800" b="1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9295" y="4695119"/>
        <a:ext cx="7770282" cy="72637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1D502-8FB2-4787-ACA5-4C519BB46474}">
      <dsp:nvSpPr>
        <dsp:cNvPr id="0" name=""/>
        <dsp:cNvSpPr/>
      </dsp:nvSpPr>
      <dsp:spPr>
        <a:xfrm>
          <a:off x="0" y="0"/>
          <a:ext cx="8352928" cy="15121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無誠勿試</a:t>
          </a: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修習本課程者毋須具備基礎，惟請積極主動參與學習活動，時刻保持問題意識。與本課程相關問題或建議，歡迎隨時與老師連繫溝通。</a:t>
          </a:r>
          <a:endParaRPr lang="zh-TW" altLang="en-US" sz="1500" kern="1200" dirty="0">
            <a:solidFill>
              <a:schemeClr val="tx1"/>
            </a:solidFill>
          </a:endParaRP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另</a:t>
          </a:r>
          <a:r>
            <a:rPr lang="zh-TW" altLang="en-US" sz="1500" b="1" u="sng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將本課程視為「營養學分」或「延畢留校」勿試以免重修</a:t>
          </a:r>
          <a:r>
            <a:rPr lang="zh-TW" altLang="en-US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</a:t>
          </a:r>
          <a:endParaRPr lang="zh-TW" altLang="en-US" sz="1500" kern="1200" dirty="0">
            <a:solidFill>
              <a:schemeClr val="tx1"/>
            </a:solidFill>
          </a:endParaRPr>
        </a:p>
      </dsp:txBody>
      <dsp:txXfrm>
        <a:off x="1821802" y="0"/>
        <a:ext cx="6531125" cy="1512168"/>
      </dsp:txXfrm>
    </dsp:sp>
    <dsp:sp modelId="{49A6DD05-7185-4FF5-9C12-20FF5DCC1CB1}">
      <dsp:nvSpPr>
        <dsp:cNvPr id="0" name=""/>
        <dsp:cNvSpPr/>
      </dsp:nvSpPr>
      <dsp:spPr>
        <a:xfrm>
          <a:off x="308293" y="151216"/>
          <a:ext cx="1356431" cy="120973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04321-43A7-4DEB-82CE-A000B9E60625}">
      <dsp:nvSpPr>
        <dsp:cNvPr id="0" name=""/>
        <dsp:cNvSpPr/>
      </dsp:nvSpPr>
      <dsp:spPr>
        <a:xfrm>
          <a:off x="0" y="0"/>
          <a:ext cx="8424936" cy="2088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80975" lvl="0" indent="-1809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學習紀律</a:t>
          </a:r>
          <a:endParaRPr lang="zh-TW" altLang="en-US" sz="1800" kern="1200" dirty="0">
            <a:solidFill>
              <a:schemeClr val="tx1"/>
            </a:solidFill>
          </a:endParaRPr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b="1" u="sng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每週上課前請先閱讀相關資料，並請攜帶教科書或講義</a:t>
          </a:r>
          <a:r>
            <a:rPr lang="zh-TW" altLang="en-US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，嚴禁空手入教室進行人工錄音或錄影。</a:t>
          </a:r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b="1" u="sng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課程中請勿進行與本課程非相關之活動</a:t>
          </a:r>
          <a:r>
            <a:rPr lang="en-US" altLang="zh-TW" sz="15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5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睡覺、滑手機、飲食、談話、看非本科目資料、精神委靡不振</a:t>
          </a:r>
          <a:r>
            <a:rPr lang="en-US" altLang="zh-TW" sz="15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…)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著整齊服飾</a:t>
          </a:r>
          <a:r>
            <a:rPr lang="zh-TW" altLang="en-US" sz="1500" b="1" u="sng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禁穿拖鞋出席學習活動</a:t>
          </a:r>
          <a:r>
            <a:rPr lang="zh-TW" altLang="en-US" sz="15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。違反規定者扣課堂表現總分</a:t>
          </a:r>
          <a:r>
            <a:rPr lang="en-US" altLang="zh-TW" sz="15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20</a:t>
          </a:r>
          <a:r>
            <a:rPr lang="zh-TW" altLang="en-US" sz="1500" kern="120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分。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893810" y="0"/>
        <a:ext cx="6531125" cy="2088232"/>
      </dsp:txXfrm>
    </dsp:sp>
    <dsp:sp modelId="{067456E9-5CD7-4518-A77D-B804942A23B1}">
      <dsp:nvSpPr>
        <dsp:cNvPr id="0" name=""/>
        <dsp:cNvSpPr/>
      </dsp:nvSpPr>
      <dsp:spPr>
        <a:xfrm>
          <a:off x="275338" y="404173"/>
          <a:ext cx="1551957" cy="127988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50D3A-E6F9-4456-9DD8-EED80C502042}">
      <dsp:nvSpPr>
        <dsp:cNvPr id="0" name=""/>
        <dsp:cNvSpPr/>
      </dsp:nvSpPr>
      <dsp:spPr>
        <a:xfrm>
          <a:off x="0" y="0"/>
          <a:ext cx="8424936" cy="18722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作業繳交規定</a:t>
          </a: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相關作業請按時繳交，手寫或電腦繕寫皆可。未到課者自行至教學平台觀看是否有作業要繳交不再另行通知</a:t>
          </a: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遲交一週扣</a:t>
          </a:r>
          <a:r>
            <a:rPr lang="en-US" altLang="zh-TW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10</a:t>
          </a:r>
          <a:r>
            <a:rPr lang="zh-TW" altLang="en-US" sz="15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分，至多延遲兩週，未繳交者以零分計算。另，所繳交作業過於敷衍，以零分計或退回重寫。</a:t>
          </a:r>
        </a:p>
      </dsp:txBody>
      <dsp:txXfrm>
        <a:off x="1872208" y="0"/>
        <a:ext cx="6552728" cy="1872208"/>
      </dsp:txXfrm>
    </dsp:sp>
    <dsp:sp modelId="{CD3F3E6E-8FCF-43E5-8E96-0EFD4CE3C40B}">
      <dsp:nvSpPr>
        <dsp:cNvPr id="0" name=""/>
        <dsp:cNvSpPr/>
      </dsp:nvSpPr>
      <dsp:spPr>
        <a:xfrm>
          <a:off x="345651" y="187220"/>
          <a:ext cx="1368125" cy="149776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5EF8CA-4166-4014-9AE9-6B639BB4BDA9}">
      <dsp:nvSpPr>
        <dsp:cNvPr id="0" name=""/>
        <dsp:cNvSpPr/>
      </dsp:nvSpPr>
      <dsp:spPr>
        <a:xfrm>
          <a:off x="0" y="0"/>
          <a:ext cx="6209969" cy="8813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(1)</a:t>
          </a:r>
          <a:r>
            <a:rPr lang="zh-TW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 </a:t>
          </a: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跨國婚姻發展脈絡與新住民社會處境</a:t>
          </a:r>
        </a:p>
      </dsp:txBody>
      <dsp:txXfrm>
        <a:off x="25815" y="25815"/>
        <a:ext cx="5155772" cy="829747"/>
      </dsp:txXfrm>
    </dsp:sp>
    <dsp:sp modelId="{38000737-23B4-4842-91AC-8ABB41AAE68C}">
      <dsp:nvSpPr>
        <dsp:cNvPr id="0" name=""/>
        <dsp:cNvSpPr/>
      </dsp:nvSpPr>
      <dsp:spPr>
        <a:xfrm>
          <a:off x="463731" y="1003791"/>
          <a:ext cx="6209969" cy="8813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(2)</a:t>
          </a:r>
          <a:r>
            <a:rPr lang="zh-TW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 國內外新住民教育</a:t>
          </a: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政策</a:t>
          </a:r>
          <a:r>
            <a:rPr lang="zh-TW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與</a:t>
          </a: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實施</a:t>
          </a:r>
          <a:endParaRPr lang="zh-TW" sz="20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489546" y="1029606"/>
        <a:ext cx="5121712" cy="829747"/>
      </dsp:txXfrm>
    </dsp:sp>
    <dsp:sp modelId="{778BA8D6-E6C4-4F4F-9B77-813A4FABC3E7}">
      <dsp:nvSpPr>
        <dsp:cNvPr id="0" name=""/>
        <dsp:cNvSpPr/>
      </dsp:nvSpPr>
      <dsp:spPr>
        <a:xfrm>
          <a:off x="927463" y="2007583"/>
          <a:ext cx="6209969" cy="8813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(3)</a:t>
          </a:r>
          <a:r>
            <a:rPr lang="zh-TW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 新住民教育</a:t>
          </a: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相關主題論述</a:t>
          </a:r>
          <a:endParaRPr lang="zh-TW" sz="20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953278" y="2033398"/>
        <a:ext cx="5121712" cy="829747"/>
      </dsp:txXfrm>
    </dsp:sp>
    <dsp:sp modelId="{4A2DAA4B-0159-42F5-8349-1C51F1E69922}">
      <dsp:nvSpPr>
        <dsp:cNvPr id="0" name=""/>
        <dsp:cNvSpPr/>
      </dsp:nvSpPr>
      <dsp:spPr>
        <a:xfrm>
          <a:off x="1391194" y="3011374"/>
          <a:ext cx="6209969" cy="8813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(4)</a:t>
          </a:r>
          <a:r>
            <a:rPr lang="zh-TW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實務推展者對話</a:t>
          </a:r>
          <a:endParaRPr lang="zh-TW" sz="20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1417009" y="3037189"/>
        <a:ext cx="5121712" cy="829747"/>
      </dsp:txXfrm>
    </dsp:sp>
    <dsp:sp modelId="{F00C1749-205A-4519-B53E-A932C323D3DA}">
      <dsp:nvSpPr>
        <dsp:cNvPr id="0" name=""/>
        <dsp:cNvSpPr/>
      </dsp:nvSpPr>
      <dsp:spPr>
        <a:xfrm>
          <a:off x="1854926" y="4015166"/>
          <a:ext cx="6209969" cy="8813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(5)</a:t>
          </a:r>
          <a:r>
            <a:rPr lang="zh-TW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</a:t>
          </a: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實施途徑</a:t>
          </a:r>
        </a:p>
      </dsp:txBody>
      <dsp:txXfrm>
        <a:off x="1880741" y="4040981"/>
        <a:ext cx="5121712" cy="829747"/>
      </dsp:txXfrm>
    </dsp:sp>
    <dsp:sp modelId="{3D88CFC2-A6F4-464A-90DB-BCEC5BA62CD2}">
      <dsp:nvSpPr>
        <dsp:cNvPr id="0" name=""/>
        <dsp:cNvSpPr/>
      </dsp:nvSpPr>
      <dsp:spPr>
        <a:xfrm>
          <a:off x="5637074" y="643895"/>
          <a:ext cx="572895" cy="57289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5765975" y="643895"/>
        <a:ext cx="315093" cy="431103"/>
      </dsp:txXfrm>
    </dsp:sp>
    <dsp:sp modelId="{FC0E6625-26BF-4A2D-9491-0B13DB080C31}">
      <dsp:nvSpPr>
        <dsp:cNvPr id="0" name=""/>
        <dsp:cNvSpPr/>
      </dsp:nvSpPr>
      <dsp:spPr>
        <a:xfrm>
          <a:off x="6100805" y="1647687"/>
          <a:ext cx="572895" cy="57289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6229706" y="1647687"/>
        <a:ext cx="315093" cy="431103"/>
      </dsp:txXfrm>
    </dsp:sp>
    <dsp:sp modelId="{1DE33EF0-8DCC-4DF2-BC03-7E1FF76FFD10}">
      <dsp:nvSpPr>
        <dsp:cNvPr id="0" name=""/>
        <dsp:cNvSpPr/>
      </dsp:nvSpPr>
      <dsp:spPr>
        <a:xfrm>
          <a:off x="6564537" y="2636788"/>
          <a:ext cx="572895" cy="57289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6693438" y="2636788"/>
        <a:ext cx="315093" cy="431103"/>
      </dsp:txXfrm>
    </dsp:sp>
    <dsp:sp modelId="{7330808D-E2F1-45BB-8F79-E345E7FC9389}">
      <dsp:nvSpPr>
        <dsp:cNvPr id="0" name=""/>
        <dsp:cNvSpPr/>
      </dsp:nvSpPr>
      <dsp:spPr>
        <a:xfrm>
          <a:off x="7028268" y="3650373"/>
          <a:ext cx="572895" cy="57289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7157169" y="3650373"/>
        <a:ext cx="315093" cy="4311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99A4A-E901-4532-9AB7-6BD4C8CEE463}">
      <dsp:nvSpPr>
        <dsp:cNvPr id="0" name=""/>
        <dsp:cNvSpPr/>
      </dsp:nvSpPr>
      <dsp:spPr>
        <a:xfrm>
          <a:off x="0" y="31944"/>
          <a:ext cx="6696744" cy="6926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(1)</a:t>
          </a:r>
          <a:r>
            <a:rPr lang="zh-TW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新住民教育意涵與實施之專業知能</a:t>
          </a:r>
          <a:endParaRPr lang="zh-TW" altLang="en-US" sz="22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33812" y="65756"/>
        <a:ext cx="6629120" cy="625016"/>
      </dsp:txXfrm>
    </dsp:sp>
    <dsp:sp modelId="{5F90A685-50F1-4316-95DB-3C76EF182F68}">
      <dsp:nvSpPr>
        <dsp:cNvPr id="0" name=""/>
        <dsp:cNvSpPr/>
      </dsp:nvSpPr>
      <dsp:spPr>
        <a:xfrm>
          <a:off x="0" y="831144"/>
          <a:ext cx="6696744" cy="692640"/>
        </a:xfrm>
        <a:prstGeom prst="roundRect">
          <a:avLst/>
        </a:prstGeom>
        <a:gradFill rotWithShape="0">
          <a:gsLst>
            <a:gs pos="0">
              <a:schemeClr val="accent3">
                <a:hueOff val="-427317"/>
                <a:satOff val="-20000"/>
                <a:lumOff val="628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3">
                <a:hueOff val="-427317"/>
                <a:satOff val="-20000"/>
                <a:lumOff val="628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(2)</a:t>
          </a:r>
          <a:r>
            <a:rPr lang="zh-TW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新住民教育方案之規畫與教學能力</a:t>
          </a:r>
        </a:p>
      </dsp:txBody>
      <dsp:txXfrm>
        <a:off x="33812" y="864956"/>
        <a:ext cx="6629120" cy="625016"/>
      </dsp:txXfrm>
    </dsp:sp>
    <dsp:sp modelId="{3A0F0539-C612-493E-9BC0-78C34EE6FCBF}">
      <dsp:nvSpPr>
        <dsp:cNvPr id="0" name=""/>
        <dsp:cNvSpPr/>
      </dsp:nvSpPr>
      <dsp:spPr>
        <a:xfrm>
          <a:off x="0" y="1630344"/>
          <a:ext cx="6696744" cy="692640"/>
        </a:xfrm>
        <a:prstGeom prst="roundRect">
          <a:avLst/>
        </a:prstGeom>
        <a:gradFill rotWithShape="0">
          <a:gsLst>
            <a:gs pos="0">
              <a:schemeClr val="accent3">
                <a:hueOff val="-854634"/>
                <a:satOff val="-40000"/>
                <a:lumOff val="1255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3">
                <a:hueOff val="-854634"/>
                <a:satOff val="-40000"/>
                <a:lumOff val="1255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(3)</a:t>
          </a:r>
          <a:r>
            <a:rPr lang="zh-TW" altLang="en-US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新住民</a:t>
          </a:r>
          <a:r>
            <a:rPr lang="zh-TW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處境檢視與批判</a:t>
          </a:r>
          <a:r>
            <a:rPr lang="zh-TW" altLang="en-US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之</a:t>
          </a:r>
          <a:r>
            <a:rPr lang="zh-TW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思考能力</a:t>
          </a:r>
        </a:p>
      </dsp:txBody>
      <dsp:txXfrm>
        <a:off x="33812" y="1664156"/>
        <a:ext cx="6629120" cy="625016"/>
      </dsp:txXfrm>
    </dsp:sp>
    <dsp:sp modelId="{59273C49-2DDC-40DD-826F-F10836B33E9C}">
      <dsp:nvSpPr>
        <dsp:cNvPr id="0" name=""/>
        <dsp:cNvSpPr/>
      </dsp:nvSpPr>
      <dsp:spPr>
        <a:xfrm>
          <a:off x="0" y="2429544"/>
          <a:ext cx="6696744" cy="692640"/>
        </a:xfrm>
        <a:prstGeom prst="roundRect">
          <a:avLst/>
        </a:prstGeom>
        <a:gradFill rotWithShape="0">
          <a:gsLst>
            <a:gs pos="0">
              <a:schemeClr val="accent3">
                <a:hueOff val="-1281950"/>
                <a:satOff val="-60000"/>
                <a:lumOff val="1883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3">
                <a:hueOff val="-1281950"/>
                <a:satOff val="-60000"/>
                <a:lumOff val="1883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(4)</a:t>
          </a:r>
          <a:r>
            <a:rPr lang="zh-TW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資料搜尋與整理之科技應用能力</a:t>
          </a:r>
        </a:p>
      </dsp:txBody>
      <dsp:txXfrm>
        <a:off x="33812" y="2463356"/>
        <a:ext cx="6629120" cy="625016"/>
      </dsp:txXfrm>
    </dsp:sp>
    <dsp:sp modelId="{7270CC60-D569-4446-B36A-EC8F48B166DF}">
      <dsp:nvSpPr>
        <dsp:cNvPr id="0" name=""/>
        <dsp:cNvSpPr/>
      </dsp:nvSpPr>
      <dsp:spPr>
        <a:xfrm>
          <a:off x="0" y="3228744"/>
          <a:ext cx="6696744" cy="692640"/>
        </a:xfrm>
        <a:prstGeom prst="roundRect">
          <a:avLst/>
        </a:prstGeom>
        <a:gradFill rotWithShape="0">
          <a:gsLst>
            <a:gs pos="0">
              <a:schemeClr val="accent3">
                <a:hueOff val="-1709267"/>
                <a:satOff val="-80000"/>
                <a:lumOff val="251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3">
                <a:hueOff val="-1709267"/>
                <a:satOff val="-80000"/>
                <a:lumOff val="251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(5)</a:t>
          </a:r>
          <a:r>
            <a:rPr lang="zh-TW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團體討論與報告之人際溝通能力</a:t>
          </a:r>
        </a:p>
      </dsp:txBody>
      <dsp:txXfrm>
        <a:off x="33812" y="3262556"/>
        <a:ext cx="6629120" cy="625016"/>
      </dsp:txXfrm>
    </dsp:sp>
    <dsp:sp modelId="{BD54C8D3-107B-4689-8DD4-7B262A759FE4}">
      <dsp:nvSpPr>
        <dsp:cNvPr id="0" name=""/>
        <dsp:cNvSpPr/>
      </dsp:nvSpPr>
      <dsp:spPr>
        <a:xfrm>
          <a:off x="0" y="4027944"/>
          <a:ext cx="6696744" cy="692640"/>
        </a:xfrm>
        <a:prstGeom prst="roundRect">
          <a:avLst/>
        </a:prstGeom>
        <a:gradFill rotWithShape="0">
          <a:gsLst>
            <a:gs pos="0">
              <a:schemeClr val="accent3">
                <a:hueOff val="-2136584"/>
                <a:satOff val="-100000"/>
                <a:lumOff val="3138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3">
                <a:hueOff val="-2136584"/>
                <a:satOff val="-100000"/>
                <a:lumOff val="3138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(6)</a:t>
          </a:r>
          <a:r>
            <a:rPr lang="zh-TW" sz="22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簡報製作與發表之口語表達能力</a:t>
          </a:r>
          <a:endParaRPr lang="zh-TW" altLang="en-US" sz="22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33812" y="4061756"/>
        <a:ext cx="6629120" cy="625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64606-299F-4EAF-B41D-9A2BA5395549}">
      <dsp:nvSpPr>
        <dsp:cNvPr id="0" name=""/>
        <dsp:cNvSpPr/>
      </dsp:nvSpPr>
      <dsp:spPr>
        <a:xfrm>
          <a:off x="0" y="537659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B6CA5D-A3A8-4576-A9B9-5CD9A6801174}">
      <dsp:nvSpPr>
        <dsp:cNvPr id="0" name=""/>
        <dsp:cNvSpPr/>
      </dsp:nvSpPr>
      <dsp:spPr>
        <a:xfrm>
          <a:off x="3620" y="1758847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kern="1200" dirty="0">
              <a:latin typeface="華康新特明體" pitchFamily="49" charset="-120"/>
              <a:ea typeface="華康新特明體" pitchFamily="49" charset="-120"/>
            </a:rPr>
            <a:t>課堂講授</a:t>
          </a:r>
          <a:endParaRPr lang="zh-TW" altLang="en-US" sz="1900" kern="1200" dirty="0"/>
        </a:p>
      </dsp:txBody>
      <dsp:txXfrm>
        <a:off x="3620" y="1758847"/>
        <a:ext cx="1723108" cy="639273"/>
      </dsp:txXfrm>
    </dsp:sp>
    <dsp:sp modelId="{27D4E687-E53B-45F4-BA80-D9049D9C97C9}">
      <dsp:nvSpPr>
        <dsp:cNvPr id="0" name=""/>
        <dsp:cNvSpPr/>
      </dsp:nvSpPr>
      <dsp:spPr>
        <a:xfrm>
          <a:off x="1899112" y="571625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37F68F-BBFA-448D-80C7-DF40692F19E4}">
      <dsp:nvSpPr>
        <dsp:cNvPr id="0" name=""/>
        <dsp:cNvSpPr/>
      </dsp:nvSpPr>
      <dsp:spPr>
        <a:xfrm>
          <a:off x="1899112" y="1758847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kern="1200" dirty="0">
              <a:latin typeface="華康新特明體" pitchFamily="49" charset="-120"/>
              <a:ea typeface="華康新特明體" pitchFamily="49" charset="-120"/>
            </a:rPr>
            <a:t>媒體教學</a:t>
          </a:r>
          <a:endParaRPr lang="zh-TW" altLang="en-US" sz="1900" kern="1200" dirty="0"/>
        </a:p>
      </dsp:txBody>
      <dsp:txXfrm>
        <a:off x="1899112" y="1758847"/>
        <a:ext cx="1723108" cy="639273"/>
      </dsp:txXfrm>
    </dsp:sp>
    <dsp:sp modelId="{A78F9F9A-2641-472B-860F-F3814A2AABD7}">
      <dsp:nvSpPr>
        <dsp:cNvPr id="0" name=""/>
        <dsp:cNvSpPr/>
      </dsp:nvSpPr>
      <dsp:spPr>
        <a:xfrm>
          <a:off x="3794603" y="571625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00FEC-1D6A-4098-AFA0-BB280CCC42D5}">
      <dsp:nvSpPr>
        <dsp:cNvPr id="0" name=""/>
        <dsp:cNvSpPr/>
      </dsp:nvSpPr>
      <dsp:spPr>
        <a:xfrm>
          <a:off x="3794603" y="1758847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kern="1200" dirty="0">
              <a:latin typeface="華康新特明體" pitchFamily="49" charset="-120"/>
              <a:ea typeface="華康新特明體" pitchFamily="49" charset="-120"/>
            </a:rPr>
            <a:t>閱讀提問</a:t>
          </a:r>
          <a:endParaRPr lang="zh-TW" altLang="en-US" sz="1900" kern="1200" dirty="0"/>
        </a:p>
      </dsp:txBody>
      <dsp:txXfrm>
        <a:off x="3794603" y="1758847"/>
        <a:ext cx="1723108" cy="639273"/>
      </dsp:txXfrm>
    </dsp:sp>
    <dsp:sp modelId="{E08D582F-843E-4806-B531-BBEA39F9F2AA}">
      <dsp:nvSpPr>
        <dsp:cNvPr id="0" name=""/>
        <dsp:cNvSpPr/>
      </dsp:nvSpPr>
      <dsp:spPr>
        <a:xfrm>
          <a:off x="5690094" y="571625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F25144-7D92-439F-A3FA-AD3EAF00AFDB}">
      <dsp:nvSpPr>
        <dsp:cNvPr id="0" name=""/>
        <dsp:cNvSpPr/>
      </dsp:nvSpPr>
      <dsp:spPr>
        <a:xfrm>
          <a:off x="5690094" y="1758847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kern="1200" dirty="0">
              <a:latin typeface="華康新特明體" pitchFamily="49" charset="-120"/>
              <a:ea typeface="華康新特明體" pitchFamily="49" charset="-120"/>
            </a:rPr>
            <a:t>即席演練</a:t>
          </a:r>
          <a:endParaRPr lang="zh-TW" altLang="en-US" sz="1900" kern="1200" dirty="0"/>
        </a:p>
      </dsp:txBody>
      <dsp:txXfrm>
        <a:off x="5690094" y="1758847"/>
        <a:ext cx="1723108" cy="639273"/>
      </dsp:txXfrm>
    </dsp:sp>
    <dsp:sp modelId="{93AC671D-AF4B-4A75-B555-98467680B81E}">
      <dsp:nvSpPr>
        <dsp:cNvPr id="0" name=""/>
        <dsp:cNvSpPr/>
      </dsp:nvSpPr>
      <dsp:spPr>
        <a:xfrm>
          <a:off x="3620" y="2570431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3E10C7-AED0-466B-AE6F-9650CB4BFA2B}">
      <dsp:nvSpPr>
        <dsp:cNvPr id="0" name=""/>
        <dsp:cNvSpPr/>
      </dsp:nvSpPr>
      <dsp:spPr>
        <a:xfrm>
          <a:off x="3620" y="3757652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kern="1200" dirty="0">
              <a:latin typeface="華康新特明體" pitchFamily="49" charset="-120"/>
              <a:ea typeface="華康新特明體" pitchFamily="49" charset="-120"/>
            </a:rPr>
            <a:t>小組報告</a:t>
          </a:r>
          <a:endParaRPr lang="zh-TW" altLang="en-US" sz="1900" kern="1200" dirty="0"/>
        </a:p>
      </dsp:txBody>
      <dsp:txXfrm>
        <a:off x="3620" y="3757652"/>
        <a:ext cx="1723108" cy="639273"/>
      </dsp:txXfrm>
    </dsp:sp>
    <dsp:sp modelId="{2819364E-4837-46B4-BC2B-6A6DD2046EDA}">
      <dsp:nvSpPr>
        <dsp:cNvPr id="0" name=""/>
        <dsp:cNvSpPr/>
      </dsp:nvSpPr>
      <dsp:spPr>
        <a:xfrm>
          <a:off x="1899112" y="2570431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612790-0402-404E-888F-7DC730143D50}">
      <dsp:nvSpPr>
        <dsp:cNvPr id="0" name=""/>
        <dsp:cNvSpPr/>
      </dsp:nvSpPr>
      <dsp:spPr>
        <a:xfrm>
          <a:off x="1899112" y="3757652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kern="1200" dirty="0">
              <a:latin typeface="華康新特明體" pitchFamily="49" charset="-120"/>
              <a:ea typeface="華康新特明體" pitchFamily="49" charset="-120"/>
            </a:rPr>
            <a:t>分組討論</a:t>
          </a:r>
          <a:endParaRPr lang="zh-TW" altLang="en-US" sz="1900" kern="1200" dirty="0"/>
        </a:p>
      </dsp:txBody>
      <dsp:txXfrm>
        <a:off x="1899112" y="3757652"/>
        <a:ext cx="1723108" cy="639273"/>
      </dsp:txXfrm>
    </dsp:sp>
    <dsp:sp modelId="{567B8B8F-5A6B-4745-A30F-551A984D7765}">
      <dsp:nvSpPr>
        <dsp:cNvPr id="0" name=""/>
        <dsp:cNvSpPr/>
      </dsp:nvSpPr>
      <dsp:spPr>
        <a:xfrm>
          <a:off x="3794603" y="2570431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76E7E5-7C27-4722-B674-0F2E3FC860F7}">
      <dsp:nvSpPr>
        <dsp:cNvPr id="0" name=""/>
        <dsp:cNvSpPr/>
      </dsp:nvSpPr>
      <dsp:spPr>
        <a:xfrm>
          <a:off x="3794603" y="3757652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kern="1200" dirty="0">
              <a:latin typeface="華康新特明體" pitchFamily="49" charset="-120"/>
              <a:ea typeface="華康新特明體" pitchFamily="49" charset="-120"/>
            </a:rPr>
            <a:t>書籍導讀</a:t>
          </a:r>
        </a:p>
      </dsp:txBody>
      <dsp:txXfrm>
        <a:off x="3794603" y="3757652"/>
        <a:ext cx="1723108" cy="639273"/>
      </dsp:txXfrm>
    </dsp:sp>
    <dsp:sp modelId="{E3C57537-0E01-48DD-AEB9-595461C2EEFF}">
      <dsp:nvSpPr>
        <dsp:cNvPr id="0" name=""/>
        <dsp:cNvSpPr/>
      </dsp:nvSpPr>
      <dsp:spPr>
        <a:xfrm>
          <a:off x="5690094" y="2570431"/>
          <a:ext cx="1723108" cy="1187221"/>
        </a:xfrm>
        <a:prstGeom prst="roundRect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BEF117-21EC-4D58-8E67-8F0B8554503B}">
      <dsp:nvSpPr>
        <dsp:cNvPr id="0" name=""/>
        <dsp:cNvSpPr/>
      </dsp:nvSpPr>
      <dsp:spPr>
        <a:xfrm>
          <a:off x="5690094" y="3757652"/>
          <a:ext cx="1723108" cy="63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kern="1200" dirty="0">
              <a:latin typeface="華康新特明體" pitchFamily="49" charset="-120"/>
              <a:ea typeface="華康新特明體" pitchFamily="49" charset="-120"/>
            </a:rPr>
            <a:t>實務座談考察</a:t>
          </a:r>
          <a:endParaRPr lang="zh-TW" altLang="en-US" sz="1900" kern="1200" dirty="0"/>
        </a:p>
      </dsp:txBody>
      <dsp:txXfrm>
        <a:off x="5690094" y="3757652"/>
        <a:ext cx="1723108" cy="6392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383DE-0A45-4029-8C08-0787CCBEC8AB}">
      <dsp:nvSpPr>
        <dsp:cNvPr id="0" name=""/>
        <dsp:cNvSpPr/>
      </dsp:nvSpPr>
      <dsp:spPr>
        <a:xfrm>
          <a:off x="527728" y="255569"/>
          <a:ext cx="3180420" cy="318042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期中成績</a:t>
          </a:r>
          <a:r>
            <a:rPr lang="en-US" altLang="zh-TW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altLang="zh-TW" sz="20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%</a:t>
          </a:r>
          <a:endParaRPr lang="zh-TW" altLang="en-US" sz="20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256892" y="842432"/>
        <a:ext cx="1079071" cy="1060140"/>
      </dsp:txXfrm>
    </dsp:sp>
    <dsp:sp modelId="{101518F5-FD08-4F2C-A2D4-96A7B633E69D}">
      <dsp:nvSpPr>
        <dsp:cNvPr id="0" name=""/>
        <dsp:cNvSpPr/>
      </dsp:nvSpPr>
      <dsp:spPr>
        <a:xfrm>
          <a:off x="363785" y="350224"/>
          <a:ext cx="3180420" cy="318042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2">
                <a:hueOff val="-944198"/>
                <a:satOff val="17568"/>
                <a:lumOff val="2352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-944198"/>
                <a:satOff val="17568"/>
                <a:lumOff val="2352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期末成績</a:t>
          </a:r>
          <a:endParaRPr lang="en-US" altLang="zh-TW" sz="20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20%</a:t>
          </a:r>
          <a:endParaRPr lang="zh-TW" altLang="en-US" sz="20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234614" y="2356918"/>
        <a:ext cx="1438761" cy="984415"/>
      </dsp:txXfrm>
    </dsp:sp>
    <dsp:sp modelId="{EB2F7D31-574F-49C3-8612-0D31D5F8BDA8}">
      <dsp:nvSpPr>
        <dsp:cNvPr id="0" name=""/>
        <dsp:cNvSpPr/>
      </dsp:nvSpPr>
      <dsp:spPr>
        <a:xfrm>
          <a:off x="363785" y="350224"/>
          <a:ext cx="3180420" cy="3180420"/>
        </a:xfrm>
        <a:prstGeom prst="pie">
          <a:avLst>
            <a:gd name="adj1" fmla="val 9000000"/>
            <a:gd name="adj2" fmla="val 16200000"/>
          </a:avLst>
        </a:prstGeom>
        <a:gradFill rotWithShape="1">
          <a:gsLst>
            <a:gs pos="0">
              <a:schemeClr val="accent4"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4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01600" dist="76200" dir="2700000" algn="bl" rotWithShape="0">
            <a:srgbClr val="000000">
              <a:alpha val="30588"/>
            </a:srgbClr>
          </a:outerShdw>
        </a:effectLst>
        <a:scene3d>
          <a:camera prst="orthographicFront"/>
          <a:lightRig rig="flat" dir="t"/>
        </a:scene3d>
        <a:sp3d contourW="25400" prstMaterial="matte">
          <a:bevelT h="88900"/>
          <a:contourClr>
            <a:srgbClr val="FFFFFF">
              <a:alpha val="0"/>
            </a:srgb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0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6</a:t>
          </a:r>
          <a:r>
            <a:rPr lang="en-US" altLang="zh-TW" sz="20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0%</a:t>
          </a:r>
          <a:endParaRPr lang="zh-TW" altLang="en-US" sz="20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704544" y="974950"/>
        <a:ext cx="1079071" cy="10601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3FA42-B6F8-4DE6-A333-58977B9ECB73}">
      <dsp:nvSpPr>
        <dsp:cNvPr id="0" name=""/>
        <dsp:cNvSpPr/>
      </dsp:nvSpPr>
      <dsp:spPr>
        <a:xfrm>
          <a:off x="1882937" y="1605101"/>
          <a:ext cx="1346692" cy="1346692"/>
        </a:xfrm>
        <a:prstGeom prst="ellipse">
          <a:avLst/>
        </a:prstGeom>
        <a:gradFill rotWithShape="1">
          <a:gsLst>
            <a:gs pos="0">
              <a:schemeClr val="accent4"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4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01600" dist="76200" dir="2700000" algn="bl" rotWithShape="0">
            <a:srgbClr val="000000">
              <a:alpha val="30588"/>
            </a:srgbClr>
          </a:outerShdw>
        </a:effectLst>
        <a:scene3d>
          <a:camera prst="orthographicFront"/>
          <a:lightRig rig="flat" dir="t"/>
        </a:scene3d>
        <a:sp3d contourW="25400" prstMaterial="matte">
          <a:bevelT h="88900"/>
          <a:contourClr>
            <a:srgbClr val="FFFFFF">
              <a:alpha val="0"/>
            </a:srgb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平時</a:t>
          </a:r>
          <a:endParaRPr lang="en-US" altLang="zh-TW" sz="24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成績</a:t>
          </a:r>
          <a:endParaRPr lang="en-US" altLang="zh-TW" sz="24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kern="1200" dirty="0">
              <a:solidFill>
                <a:schemeClr val="tx1"/>
              </a:solidFill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400" kern="1200" dirty="0">
            <a:solidFill>
              <a:schemeClr val="tx1"/>
            </a:solidFill>
            <a:latin typeface="華康新特明體" pitchFamily="49" charset="-120"/>
            <a:ea typeface="華康新特明體" pitchFamily="49" charset="-120"/>
          </a:endParaRPr>
        </a:p>
      </dsp:txBody>
      <dsp:txXfrm>
        <a:off x="2080155" y="1802319"/>
        <a:ext cx="952256" cy="952256"/>
      </dsp:txXfrm>
    </dsp:sp>
    <dsp:sp modelId="{84780E86-FA25-4A6A-B134-6C42DC4EC488}">
      <dsp:nvSpPr>
        <dsp:cNvPr id="0" name=""/>
        <dsp:cNvSpPr/>
      </dsp:nvSpPr>
      <dsp:spPr>
        <a:xfrm rot="12900000">
          <a:off x="1016140" y="1369681"/>
          <a:ext cx="1032718" cy="38380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6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01600" dist="76200" dir="2700000" algn="bl" rotWithShape="0">
            <a:srgbClr val="000000">
              <a:alpha val="30588"/>
            </a:srgbClr>
          </a:outerShdw>
        </a:effectLst>
        <a:scene3d>
          <a:camera prst="orthographicFront"/>
          <a:lightRig rig="flat" dir="t"/>
        </a:scene3d>
        <a:sp3d z="-190500" contourW="25400" prstMaterial="matte">
          <a:bevelT h="88900"/>
          <a:contourClr>
            <a:srgbClr val="FFFFFF">
              <a:alpha val="0"/>
            </a:srgb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9827E6E6-55AF-4FA0-BF68-655225CA1078}">
      <dsp:nvSpPr>
        <dsp:cNvPr id="0" name=""/>
        <dsp:cNvSpPr/>
      </dsp:nvSpPr>
      <dsp:spPr>
        <a:xfrm>
          <a:off x="469843" y="753670"/>
          <a:ext cx="1279357" cy="102348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6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01600" dist="76200" dir="2700000" algn="bl" rotWithShape="0">
            <a:srgbClr val="000000">
              <a:alpha val="30588"/>
            </a:srgbClr>
          </a:outerShdw>
        </a:effectLst>
        <a:scene3d>
          <a:camera prst="orthographicFront"/>
          <a:lightRig rig="flat" dir="t"/>
        </a:scene3d>
        <a:sp3d contourW="25400" prstMaterial="matte">
          <a:bevelT h="88900"/>
          <a:contourClr>
            <a:srgbClr val="FFFFFF">
              <a:alpha val="0"/>
            </a:srgb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出席暨表現狀況</a:t>
          </a:r>
          <a:r>
            <a:rPr lang="en-US" altLang="zh-TW" sz="2000" b="0" kern="120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kern="1200" dirty="0">
            <a:solidFill>
              <a:schemeClr val="tx1"/>
            </a:solidFill>
            <a:effectLst/>
          </a:endParaRPr>
        </a:p>
      </dsp:txBody>
      <dsp:txXfrm>
        <a:off x="499820" y="783647"/>
        <a:ext cx="1219403" cy="963532"/>
      </dsp:txXfrm>
    </dsp:sp>
    <dsp:sp modelId="{D469CD4F-B64F-4F3E-B61C-1BCF7921012A}">
      <dsp:nvSpPr>
        <dsp:cNvPr id="0" name=""/>
        <dsp:cNvSpPr/>
      </dsp:nvSpPr>
      <dsp:spPr>
        <a:xfrm rot="16200000">
          <a:off x="2039924" y="836733"/>
          <a:ext cx="1032718" cy="38380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944198"/>
                <a:satOff val="17568"/>
                <a:lumOff val="2352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-944198"/>
                <a:satOff val="17568"/>
                <a:lumOff val="2352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1F6649-1B9F-4FF3-A06E-2EA6AADFED63}">
      <dsp:nvSpPr>
        <dsp:cNvPr id="0" name=""/>
        <dsp:cNvSpPr/>
      </dsp:nvSpPr>
      <dsp:spPr>
        <a:xfrm>
          <a:off x="1916605" y="534"/>
          <a:ext cx="1279357" cy="10234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944198"/>
                <a:satOff val="17568"/>
                <a:lumOff val="2352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-944198"/>
                <a:satOff val="17568"/>
                <a:lumOff val="2352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個人作業</a:t>
          </a:r>
          <a:r>
            <a:rPr lang="en-US" altLang="zh-TW" sz="2000" b="0" kern="120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kern="1200" dirty="0">
            <a:solidFill>
              <a:schemeClr val="tx1"/>
            </a:solidFill>
            <a:effectLst/>
          </a:endParaRPr>
        </a:p>
      </dsp:txBody>
      <dsp:txXfrm>
        <a:off x="1946582" y="30511"/>
        <a:ext cx="1219403" cy="963532"/>
      </dsp:txXfrm>
    </dsp:sp>
    <dsp:sp modelId="{827B62B3-E725-42C6-BEC3-CEFB0F5A3AA7}">
      <dsp:nvSpPr>
        <dsp:cNvPr id="0" name=""/>
        <dsp:cNvSpPr/>
      </dsp:nvSpPr>
      <dsp:spPr>
        <a:xfrm rot="19500000">
          <a:off x="3063709" y="1369681"/>
          <a:ext cx="1032718" cy="38380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888395"/>
                <a:satOff val="35136"/>
                <a:lumOff val="4705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-1888395"/>
                <a:satOff val="35136"/>
                <a:lumOff val="4705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938070-7099-4A64-B792-BFE2B185A893}">
      <dsp:nvSpPr>
        <dsp:cNvPr id="0" name=""/>
        <dsp:cNvSpPr/>
      </dsp:nvSpPr>
      <dsp:spPr>
        <a:xfrm>
          <a:off x="3363366" y="753670"/>
          <a:ext cx="1279357" cy="10234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888395"/>
                <a:satOff val="35136"/>
                <a:lumOff val="4705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-1888395"/>
                <a:satOff val="35136"/>
                <a:lumOff val="4705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小組作業</a:t>
          </a:r>
          <a:r>
            <a:rPr lang="en-US" altLang="zh-TW" sz="2000" b="0" kern="1200" dirty="0">
              <a:solidFill>
                <a:schemeClr val="tx1"/>
              </a:solidFill>
              <a:effectLst/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000" b="0" kern="1200" dirty="0">
            <a:solidFill>
              <a:schemeClr val="tx1"/>
            </a:solidFill>
            <a:effectLst/>
          </a:endParaRPr>
        </a:p>
      </dsp:txBody>
      <dsp:txXfrm>
        <a:off x="3393343" y="783647"/>
        <a:ext cx="1219403" cy="9635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40ACC4-9F65-4A07-9153-D965AB817742}">
      <dsp:nvSpPr>
        <dsp:cNvPr id="0" name=""/>
        <dsp:cNvSpPr/>
      </dsp:nvSpPr>
      <dsp:spPr>
        <a:xfrm>
          <a:off x="0" y="0"/>
          <a:ext cx="7056784" cy="22826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dir="5400000" algn="tl" rotWithShape="0">
            <a:srgbClr val="EBE9ED">
              <a:alpha val="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kern="1200">
              <a:latin typeface="華康新特明體" pitchFamily="49" charset="-120"/>
              <a:ea typeface="華康新特明體" pitchFamily="49" charset="-120"/>
            </a:rPr>
            <a:t>期中報告（二選一）</a:t>
          </a:r>
          <a:endParaRPr lang="zh-TW" altLang="en-US" sz="2200" kern="1200" dirty="0"/>
        </a:p>
        <a:p>
          <a:pPr marL="452438" lvl="1" indent="-452438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跨國婚姻故事採訪紀錄／跨國婚姻議題影片剪輯</a:t>
          </a:r>
          <a:r>
            <a:rPr lang="en-US" altLang="zh-TW" sz="2000" kern="1200" dirty="0">
              <a:latin typeface="華康新特明體" pitchFamily="49" charset="-120"/>
              <a:ea typeface="華康新特明體" pitchFamily="49" charset="-120"/>
            </a:rPr>
            <a:t>+</a:t>
          </a: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影片採訪與製作心得</a:t>
          </a:r>
        </a:p>
        <a:p>
          <a:pPr marL="452438" lvl="1" indent="-452438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>
              <a:latin typeface="華康新特明體" pitchFamily="49" charset="-120"/>
              <a:ea typeface="華康新特明體" pitchFamily="49" charset="-120"/>
            </a:rPr>
            <a:t>紙筆測驗</a:t>
          </a:r>
          <a:endParaRPr lang="zh-TW" altLang="en-US" sz="20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1565723" y="0"/>
        <a:ext cx="5491060" cy="2282627"/>
      </dsp:txXfrm>
    </dsp:sp>
    <dsp:sp modelId="{EE2155F5-B48D-4B40-A8A7-6D4D3FB2D2D2}">
      <dsp:nvSpPr>
        <dsp:cNvPr id="0" name=""/>
        <dsp:cNvSpPr/>
      </dsp:nvSpPr>
      <dsp:spPr>
        <a:xfrm>
          <a:off x="154367" y="523844"/>
          <a:ext cx="1411356" cy="12349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dir="5400000" algn="tl" rotWithShape="0">
            <a:srgbClr val="EBE9ED">
              <a:alpha val="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7AB924F-905E-4506-B135-5790152D9DA0}">
      <dsp:nvSpPr>
        <dsp:cNvPr id="0" name=""/>
        <dsp:cNvSpPr/>
      </dsp:nvSpPr>
      <dsp:spPr>
        <a:xfrm>
          <a:off x="0" y="2438140"/>
          <a:ext cx="7056784" cy="21703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dir="5400000" algn="tl" rotWithShape="0">
            <a:srgbClr val="EBE9ED">
              <a:alpha val="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kern="1200">
              <a:latin typeface="華康新特明體" pitchFamily="49" charset="-120"/>
              <a:ea typeface="華康新特明體" pitchFamily="49" charset="-120"/>
            </a:rPr>
            <a:t>期末報告（三選一）</a:t>
          </a:r>
          <a:endParaRPr lang="zh-TW" altLang="en-US" sz="2200" kern="1200" dirty="0"/>
        </a:p>
        <a:p>
          <a:pPr marL="452438" lvl="1" indent="-452438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>
              <a:latin typeface="華康新特明體" pitchFamily="49" charset="-120"/>
              <a:ea typeface="華康新特明體" pitchFamily="49" charset="-120"/>
            </a:rPr>
            <a:t>專案報告閱讀心得</a:t>
          </a:r>
          <a:endParaRPr lang="zh-TW" altLang="en-US" sz="2000" kern="1200" dirty="0"/>
        </a:p>
        <a:p>
          <a:pPr marL="452438" lvl="1" indent="-452438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>
              <a:latin typeface="華康新特明體" pitchFamily="49" charset="-120"/>
              <a:ea typeface="華康新特明體" pitchFamily="49" charset="-120"/>
            </a:rPr>
            <a:t>延伸閱讀書籍心得</a:t>
          </a:r>
          <a:endParaRPr lang="zh-TW" altLang="en-US" sz="2000" kern="1200" dirty="0"/>
        </a:p>
        <a:p>
          <a:pPr marL="452438" lvl="1" indent="-452438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>
              <a:latin typeface="華康新特明體" pitchFamily="49" charset="-120"/>
              <a:ea typeface="華康新特明體" pitchFamily="49" charset="-120"/>
            </a:rPr>
            <a:t>紙筆測驗</a:t>
          </a:r>
          <a:endParaRPr lang="zh-TW" altLang="en-US" sz="2000" kern="1200" dirty="0">
            <a:latin typeface="華康新特明體" pitchFamily="49" charset="-120"/>
            <a:ea typeface="華康新特明體" pitchFamily="49" charset="-120"/>
          </a:endParaRPr>
        </a:p>
        <a:p>
          <a:pPr marL="452438" lvl="1" indent="-452438" algn="l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zh-TW" altLang="en-US" sz="2000" kern="1200" dirty="0">
            <a:solidFill>
              <a:schemeClr val="tx1"/>
            </a:solidFill>
          </a:endParaRPr>
        </a:p>
      </dsp:txBody>
      <dsp:txXfrm>
        <a:off x="1565723" y="2438140"/>
        <a:ext cx="5491060" cy="2170371"/>
      </dsp:txXfrm>
    </dsp:sp>
    <dsp:sp modelId="{D4EB8979-4BB0-4711-AB75-03FBC8EFE953}">
      <dsp:nvSpPr>
        <dsp:cNvPr id="0" name=""/>
        <dsp:cNvSpPr/>
      </dsp:nvSpPr>
      <dsp:spPr>
        <a:xfrm>
          <a:off x="154367" y="2904711"/>
          <a:ext cx="1411356" cy="123493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dir="5400000" algn="tl" rotWithShape="0">
            <a:srgbClr val="EBE9ED">
              <a:alpha val="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5B09B-A386-487C-A22C-D443D2116B89}">
      <dsp:nvSpPr>
        <dsp:cNvPr id="0" name=""/>
        <dsp:cNvSpPr/>
      </dsp:nvSpPr>
      <dsp:spPr>
        <a:xfrm>
          <a:off x="0" y="0"/>
          <a:ext cx="7776864" cy="2331118"/>
        </a:xfrm>
        <a:prstGeom prst="roundRect">
          <a:avLst>
            <a:gd name="adj" fmla="val 10000"/>
          </a:avLst>
        </a:prstGeom>
        <a:gradFill rotWithShape="0">
          <a:gsLst>
            <a:gs pos="18000">
              <a:schemeClr val="lt1">
                <a:hueOff val="0"/>
                <a:satOff val="0"/>
                <a:lumOff val="0"/>
                <a:alphaOff val="0"/>
                <a:tint val="20000"/>
                <a:shade val="100000"/>
                <a:hueMod val="100000"/>
                <a:satMod val="100000"/>
              </a:schemeClr>
            </a:gs>
            <a:gs pos="87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ln>
          <a:noFill/>
        </a:ln>
        <a:effectLst>
          <a:outerShdw dir="5400000" algn="tl" rotWithShape="0">
            <a:srgbClr val="EBE9ED">
              <a:alpha val="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latin typeface="華康新特明體" pitchFamily="49" charset="-120"/>
              <a:ea typeface="華康新特明體" pitchFamily="49" charset="-120"/>
            </a:rPr>
            <a:t>出席狀況</a:t>
          </a:r>
          <a:endParaRPr lang="zh-TW" altLang="en-US" sz="2400" kern="1200" dirty="0">
            <a:latin typeface="華康新特明體" pitchFamily="49" charset="-120"/>
            <a:ea typeface="華康新特明體" pitchFamily="49" charset="-120"/>
          </a:endParaRPr>
        </a:p>
        <a:p>
          <a:pPr marL="271463" lvl="1" indent="-271463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>
              <a:latin typeface="標楷體" pitchFamily="65" charset="-120"/>
              <a:ea typeface="標楷體" pitchFamily="65" charset="-120"/>
            </a:rPr>
            <a:t>不克出席者</a:t>
          </a:r>
          <a:r>
            <a:rPr lang="en-US" altLang="zh-TW" sz="1600" i="0" u="none" kern="120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i="0" u="none" kern="1200">
              <a:latin typeface="標楷體" pitchFamily="65" charset="-120"/>
              <a:ea typeface="標楷體" pitchFamily="65" charset="-120"/>
            </a:rPr>
            <a:t>兩週以內</a:t>
          </a:r>
          <a:r>
            <a:rPr lang="en-US" altLang="zh-TW" sz="1600" i="0" u="none" kern="120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i="0" u="none" kern="1200">
              <a:latin typeface="標楷體" pitchFamily="65" charset="-120"/>
              <a:ea typeface="標楷體" pitchFamily="65" charset="-120"/>
            </a:rPr>
            <a:t>，請務必事先請假或事後補請假，否以曠課論。</a:t>
          </a:r>
          <a:endParaRPr lang="zh-TW" altLang="en-US" sz="1600" kern="1200" dirty="0">
            <a:latin typeface="華康新特明體" pitchFamily="49" charset="-120"/>
            <a:ea typeface="華康新特明體" pitchFamily="49" charset="-120"/>
          </a:endParaRPr>
        </a:p>
        <a:p>
          <a:pPr marL="271463" lvl="1" indent="-271463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曠課累積三次以上，出席成績零分計算。另請假超過學期出席次數</a:t>
          </a:r>
          <a:r>
            <a:rPr lang="en-US" altLang="zh-TW" sz="1600" i="0" u="none" kern="1200" dirty="0">
              <a:latin typeface="標楷體" pitchFamily="65" charset="-120"/>
              <a:ea typeface="標楷體" pitchFamily="65" charset="-120"/>
            </a:rPr>
            <a:t>1/3</a:t>
          </a: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以上者，換重修一次。</a:t>
          </a:r>
        </a:p>
      </dsp:txBody>
      <dsp:txXfrm>
        <a:off x="1788484" y="0"/>
        <a:ext cx="5988379" cy="2331118"/>
      </dsp:txXfrm>
    </dsp:sp>
    <dsp:sp modelId="{3F84E7BF-636B-4104-8CB0-265DCDA4B5A5}">
      <dsp:nvSpPr>
        <dsp:cNvPr id="0" name=""/>
        <dsp:cNvSpPr/>
      </dsp:nvSpPr>
      <dsp:spPr>
        <a:xfrm>
          <a:off x="233111" y="233111"/>
          <a:ext cx="1555372" cy="186489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dir="5400000" algn="tl" rotWithShape="0">
            <a:srgbClr val="EBE9ED">
              <a:alpha val="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4EE4769-EB51-4009-8864-69991AC4774F}">
      <dsp:nvSpPr>
        <dsp:cNvPr id="0" name=""/>
        <dsp:cNvSpPr/>
      </dsp:nvSpPr>
      <dsp:spPr>
        <a:xfrm>
          <a:off x="0" y="2564230"/>
          <a:ext cx="7776864" cy="2331118"/>
        </a:xfrm>
        <a:prstGeom prst="roundRect">
          <a:avLst>
            <a:gd name="adj" fmla="val 10000"/>
          </a:avLst>
        </a:prstGeom>
        <a:gradFill rotWithShape="0">
          <a:gsLst>
            <a:gs pos="18000">
              <a:schemeClr val="lt1">
                <a:hueOff val="0"/>
                <a:satOff val="0"/>
                <a:lumOff val="0"/>
                <a:alphaOff val="0"/>
                <a:tint val="20000"/>
                <a:shade val="100000"/>
                <a:hueMod val="100000"/>
                <a:satMod val="100000"/>
              </a:schemeClr>
            </a:gs>
            <a:gs pos="87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ln>
          <a:noFill/>
        </a:ln>
        <a:effectLst>
          <a:outerShdw dir="5400000" algn="tl" rotWithShape="0">
            <a:srgbClr val="EBE9ED">
              <a:alpha val="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>
              <a:latin typeface="華康新特明體" pitchFamily="49" charset="-120"/>
              <a:ea typeface="華康新特明體" pitchFamily="49" charset="-120"/>
            </a:rPr>
            <a:t>課堂參與</a:t>
          </a:r>
          <a:endParaRPr lang="zh-TW" altLang="en-US" sz="2100" kern="1200" dirty="0">
            <a:latin typeface="華康新特明體" pitchFamily="49" charset="-120"/>
            <a:ea typeface="華康新特明體" pitchFamily="49" charset="-120"/>
          </a:endParaRPr>
        </a:p>
        <a:p>
          <a:pPr marL="361950" lvl="1" indent="-3619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包括準時出席、攜帶教材講義、註記筆記、主動參與</a:t>
          </a:r>
          <a:r>
            <a:rPr lang="zh-TW" sz="1600" kern="1200" dirty="0">
              <a:latin typeface="標楷體" pitchFamily="65" charset="-120"/>
              <a:ea typeface="標楷體" pitchFamily="65" charset="-120"/>
            </a:rPr>
            <a:t>小組討論</a:t>
          </a: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與意見發表</a:t>
          </a:r>
          <a:r>
            <a:rPr lang="zh-TW" sz="1600" kern="1200" dirty="0"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課堂專心度</a:t>
          </a:r>
          <a:r>
            <a:rPr lang="en-US" altLang="zh-TW" sz="1300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300" kern="1200" dirty="0">
              <a:latin typeface="標楷體" pitchFamily="65" charset="-120"/>
              <a:ea typeface="標楷體" pitchFamily="65" charset="-120"/>
            </a:rPr>
            <a:t>勿</a:t>
          </a:r>
          <a:r>
            <a:rPr lang="en-US" sz="1300" kern="1200" dirty="0" err="1">
              <a:latin typeface="標楷體" pitchFamily="65" charset="-120"/>
              <a:ea typeface="標楷體" pitchFamily="65" charset="-120"/>
            </a:rPr>
            <a:t>打瞌睡、懶懶地趴在桌上甚至睡著、偷划手機、看課程以外的書籍、做自己的事、呆坐</a:t>
          </a:r>
          <a:r>
            <a:rPr lang="en-US" altLang="zh-TW" sz="1300" kern="1200" dirty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200" kern="1200" dirty="0"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課堂即席演練活動投入狀況。</a:t>
          </a:r>
          <a:endParaRPr lang="zh-TW" sz="16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1788484" y="2564230"/>
        <a:ext cx="5988379" cy="2331118"/>
      </dsp:txXfrm>
    </dsp:sp>
    <dsp:sp modelId="{71848583-FB95-4599-849B-4036FFB08671}">
      <dsp:nvSpPr>
        <dsp:cNvPr id="0" name=""/>
        <dsp:cNvSpPr/>
      </dsp:nvSpPr>
      <dsp:spPr>
        <a:xfrm>
          <a:off x="233111" y="2797342"/>
          <a:ext cx="1555372" cy="186489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dir="5400000" algn="tl" rotWithShape="0">
            <a:srgbClr val="EBE9ED">
              <a:alpha val="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C74736-75A3-437D-8F1D-02BB822E6396}">
      <dsp:nvSpPr>
        <dsp:cNvPr id="0" name=""/>
        <dsp:cNvSpPr/>
      </dsp:nvSpPr>
      <dsp:spPr>
        <a:xfrm>
          <a:off x="0" y="773"/>
          <a:ext cx="7920880" cy="79054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5000"/>
                <a:shade val="100000"/>
                <a:hueMod val="100000"/>
                <a:sat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  <a:ln>
          <a:noFill/>
        </a:ln>
        <a:effectLst>
          <a:outerShdw blurRad="12700" dir="5400000" algn="tl" rotWithShape="0">
            <a:srgbClr val="EBE9ED">
              <a:alpha val="2745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361950" algn="l" defTabSz="711200">
            <a:lnSpc>
              <a:spcPts val="22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1600" u="none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課堂上指派，作業格式不拘，可自由發揮。請隨時至</a:t>
          </a:r>
          <a:r>
            <a:rPr lang="en-US" altLang="zh-TW" sz="1600" u="none" kern="1200" dirty="0" err="1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ecourse</a:t>
          </a:r>
          <a:r>
            <a:rPr lang="zh-TW" altLang="en-US" sz="1600" u="none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作業區確認是否有作業需繳交，並注意作業繳交時間。個人作業形式如下：</a:t>
          </a:r>
          <a:endParaRPr lang="zh-TW" altLang="en-US" sz="1600" kern="1200" dirty="0">
            <a:solidFill>
              <a:schemeClr val="tx1"/>
            </a:solidFill>
          </a:endParaRPr>
        </a:p>
      </dsp:txBody>
      <dsp:txXfrm>
        <a:off x="38591" y="39364"/>
        <a:ext cx="7843698" cy="713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6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47BCE-9ADF-4CB3-A1D3-5EE0B00A474A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33472-E040-40F2-AC02-F2FC436D1DA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AD99E-18E2-42AD-89E5-EC9A1D573C9C}" type="datetimeFigureOut">
              <a:rPr lang="zh-TW" altLang="en-US" smtClean="0"/>
              <a:t>2026/8/4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80370-D899-43EA-85AD-719EE1C66CE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中正圖館</a:t>
            </a:r>
            <a:endParaRPr lang="en-US" altLang="zh-TW" sz="1200" b="0" i="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endParaRPr>
          </a:p>
          <a:p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09/15 </a:t>
            </a:r>
            <a:r>
              <a:rPr lang="zh-TW" altLang="en-US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移民新娘三部曲 </a:t>
            </a: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: </a:t>
            </a:r>
            <a:r>
              <a:rPr lang="zh-TW" altLang="en-US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中國新娘在臺灣  </a:t>
            </a: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DVD 987.81 8444 v.3 (</a:t>
            </a:r>
            <a:r>
              <a:rPr lang="zh-TW" altLang="en-US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多媒體密集書庫區</a:t>
            </a: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</a:p>
          <a:p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09/22 </a:t>
            </a:r>
            <a:r>
              <a:rPr lang="zh-TW" altLang="en-US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移民新娘二部曲 </a:t>
            </a: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: </a:t>
            </a:r>
            <a:r>
              <a:rPr lang="zh-TW" altLang="en-US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黑仔討老婆 </a:t>
            </a: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DVD 987.81 8444 v.2 (</a:t>
            </a:r>
            <a:r>
              <a:rPr lang="zh-TW" altLang="en-US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多媒體密集書庫區</a:t>
            </a: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r>
              <a:rPr lang="zh-TW" altLang="en-US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／</a:t>
            </a: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VCD 987.81 8535 v.46 </a:t>
            </a:r>
            <a:r>
              <a:rPr lang="en-US" altLang="zh-TW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lang="zh-TW" altLang="en-US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多媒體中心</a:t>
            </a:r>
            <a:r>
              <a:rPr lang="en-US" altLang="zh-TW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endParaRPr lang="en-US" altLang="zh-TW" sz="1200" b="0" i="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  <a:cs typeface="+mn-cs"/>
            </a:endParaRPr>
          </a:p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10/06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我們在這裡生活 </a:t>
            </a:r>
            <a:r>
              <a:rPr lang="en-US" altLang="zh-TW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DVD 556.56 8738  (</a:t>
            </a:r>
            <a:r>
              <a:rPr lang="zh-TW" altLang="en-US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多媒體中心</a:t>
            </a:r>
            <a:r>
              <a:rPr lang="en-US" altLang="zh-TW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</a:p>
          <a:p>
            <a:r>
              <a:rPr lang="en-US" altLang="zh-TW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10/06 </a:t>
            </a:r>
            <a:r>
              <a:rPr lang="zh-TW" altLang="en-US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神戲  </a:t>
            </a: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DVD 987.81 8711  </a:t>
            </a:r>
            <a:r>
              <a:rPr lang="en-US" altLang="zh-TW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lang="zh-TW" altLang="en-US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多媒體中心</a:t>
            </a:r>
            <a:r>
              <a:rPr lang="en-US" altLang="zh-TW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10/20 </a:t>
            </a:r>
            <a:r>
              <a:rPr lang="zh-TW" altLang="en-US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移民新娘首部曲 </a:t>
            </a: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: </a:t>
            </a:r>
            <a:r>
              <a:rPr lang="zh-TW" altLang="en-US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我的強娜威 </a:t>
            </a: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DVD 987.81 8444 v.1 v.2 (</a:t>
            </a:r>
            <a:r>
              <a:rPr lang="zh-TW" altLang="en-US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多媒體密集書庫區</a:t>
            </a:r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</a:p>
          <a:p>
            <a:r>
              <a:rPr lang="en-US" altLang="zh-TW" sz="1200" b="0" i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11/24 303 Class 303 DVD 987.81 8349-2  </a:t>
            </a:r>
            <a:r>
              <a:rPr lang="en-US" altLang="zh-TW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(</a:t>
            </a:r>
            <a:r>
              <a:rPr lang="zh-TW" altLang="en-US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多媒體中心</a:t>
            </a:r>
            <a:r>
              <a:rPr lang="en-US" altLang="zh-TW" sz="1200" b="0" kern="12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80370-D899-43EA-85AD-719EE1C66CED}" type="slidenum">
              <a:rPr lang="zh-TW" altLang="en-US" smtClean="0"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655E39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/>
              <a:t>按一下以編輯母片子標題樣式</a:t>
            </a:r>
            <a:endParaRPr kumimoji="1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8843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7452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  <a:endParaRPr kumimoji="1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7449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Templateswise.co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5536" y="188640"/>
            <a:ext cx="8229600" cy="730091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005555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257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kumimoji="1" lang="zh-TW" altLang="en-US"/>
              <a:t>按一下以編輯母片標題樣式</a:t>
            </a:r>
            <a:endParaRPr kumimoji="1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948A54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327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>
                <a:solidFill>
                  <a:srgbClr val="D69473"/>
                </a:solidFill>
              </a:defRPr>
            </a:lvl1pPr>
            <a:lvl2pPr>
              <a:defRPr sz="1800">
                <a:solidFill>
                  <a:srgbClr val="D69473"/>
                </a:solidFill>
              </a:defRPr>
            </a:lvl2pPr>
            <a:lvl3pPr>
              <a:defRPr sz="1500">
                <a:solidFill>
                  <a:srgbClr val="D69473"/>
                </a:solidFill>
              </a:defRPr>
            </a:lvl3pPr>
            <a:lvl4pPr>
              <a:defRPr sz="1350">
                <a:solidFill>
                  <a:srgbClr val="D69473"/>
                </a:solidFill>
              </a:defRPr>
            </a:lvl4pPr>
            <a:lvl5pPr>
              <a:defRPr sz="1350">
                <a:solidFill>
                  <a:srgbClr val="D69473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1458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/>
              <a:t>按一下以編輯母片標題樣式</a:t>
            </a:r>
            <a:endParaRPr kumimoji="1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B81A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B81A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>
                <a:solidFill>
                  <a:srgbClr val="D69473"/>
                </a:solidFill>
              </a:defRPr>
            </a:lvl1pPr>
            <a:lvl2pPr>
              <a:defRPr sz="1500">
                <a:solidFill>
                  <a:srgbClr val="D69473"/>
                </a:solidFill>
              </a:defRPr>
            </a:lvl2pPr>
            <a:lvl3pPr>
              <a:defRPr sz="1350">
                <a:solidFill>
                  <a:srgbClr val="D69473"/>
                </a:solidFill>
              </a:defRPr>
            </a:lvl3pPr>
            <a:lvl4pPr>
              <a:defRPr sz="1200">
                <a:solidFill>
                  <a:srgbClr val="D69473"/>
                </a:solidFill>
              </a:defRPr>
            </a:lvl4pPr>
            <a:lvl5pPr>
              <a:defRPr sz="1200">
                <a:solidFill>
                  <a:srgbClr val="D69473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158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按一下以編輯母片標題樣式</a:t>
            </a:r>
            <a:endParaRPr kumimoji="1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E664-184C-4DF5-8ACA-F56BBD256628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F7AB3-BD0E-4483-930F-93CCC72F44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878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7256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kumimoji="1" lang="zh-TW" altLang="en-US"/>
              <a:t>按一下以編輯母片標題樣式</a:t>
            </a:r>
            <a:endParaRPr kumimoji="1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0061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kumimoji="1" lang="zh-TW" altLang="en-US"/>
              <a:t>按一下以編輯母片標題樣式</a:t>
            </a:r>
            <a:endParaRPr kumimoji="1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kumimoji="1" lang="zh-TW" altLang="en-US"/>
              <a:t>按一下圖示以新增圖片</a:t>
            </a:r>
            <a:endParaRPr kumimoji="1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1037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  <a:endParaRPr kumimoji="1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Centaur" pitchFamily="18" charset="0"/>
              </a:defRPr>
            </a:lvl1pPr>
          </a:lstStyle>
          <a:p>
            <a:fld id="{C95CBBEC-E056-451E-BE0F-2996493F0C56}" type="datetimeFigureOut">
              <a:rPr lang="zh-TW" altLang="en-US" smtClean="0"/>
              <a:pPr/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Centaur" pitchFamily="18" charset="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Centaur" pitchFamily="18" charset="0"/>
              </a:defRPr>
            </a:lvl1pPr>
          </a:lstStyle>
          <a:p>
            <a:fld id="{598F7565-D3F8-4F63-8F68-F08E156EFFC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042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79" r:id="rId12"/>
  </p:sldLayoutIdLst>
  <p:txStyles>
    <p:titleStyle>
      <a:lvl1pPr algn="ctr" defTabSz="685800" rtl="0" eaLnBrk="1" latinLnBrk="0" hangingPunct="1">
        <a:spcBef>
          <a:spcPct val="0"/>
        </a:spcBef>
        <a:buNone/>
        <a:defRPr kumimoji="1" sz="4000" b="0" kern="1200" cap="none" spc="38">
          <a:ln w="13500">
            <a:noFill/>
            <a:prstDash val="solid"/>
          </a:ln>
          <a:solidFill>
            <a:srgbClr val="E30746"/>
          </a:solidFill>
          <a:effectLst/>
          <a:latin typeface="DFYeaSong-B5" panose="02020809000000000000" pitchFamily="49" charset="-120"/>
          <a:ea typeface="DFYeaSong-B5" panose="02020809000000000000" pitchFamily="49" charset="-120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Tx/>
        <a:buBlip>
          <a:blip r:embed="rId15"/>
        </a:buBlip>
        <a:defRPr kumimoji="1" sz="2400" b="1" kern="1200">
          <a:solidFill>
            <a:srgbClr val="4A452A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Tx/>
        <a:buBlip>
          <a:blip r:embed="rId16"/>
        </a:buBlip>
        <a:defRPr kumimoji="1" sz="2100" kern="1200">
          <a:solidFill>
            <a:srgbClr val="4A452A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Tx/>
        <a:buBlip>
          <a:blip r:embed="rId17"/>
        </a:buBlip>
        <a:defRPr kumimoji="1" sz="1800" kern="1200">
          <a:solidFill>
            <a:srgbClr val="4A452A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Tx/>
        <a:buBlip>
          <a:blip r:embed="rId18"/>
        </a:buBlip>
        <a:defRPr kumimoji="1" sz="1500" kern="1200">
          <a:solidFill>
            <a:srgbClr val="4A452A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Tx/>
        <a:buBlip>
          <a:blip r:embed="rId19"/>
        </a:buBlip>
        <a:defRPr kumimoji="1" sz="1500" kern="1200">
          <a:solidFill>
            <a:srgbClr val="4A452A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Tx/>
        <a:buBlip>
          <a:blip r:embed="rId15"/>
        </a:buBlip>
        <a:defRPr kumimoji="1" sz="1350" kern="1200">
          <a:solidFill>
            <a:srgbClr val="4A452A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Tx/>
        <a:buBlip>
          <a:blip r:embed="rId16"/>
        </a:buBlip>
        <a:defRPr kumimoji="1" sz="1350" kern="1200">
          <a:solidFill>
            <a:srgbClr val="4A452A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Tx/>
        <a:buBlip>
          <a:blip r:embed="rId17"/>
        </a:buBlip>
        <a:defRPr kumimoji="1" sz="1200" kern="1200">
          <a:solidFill>
            <a:srgbClr val="4A452A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Tx/>
        <a:buBlip>
          <a:blip r:embed="rId18"/>
        </a:buBlip>
        <a:defRPr kumimoji="1" sz="1200" kern="1200">
          <a:solidFill>
            <a:srgbClr val="4A452A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13" Type="http://schemas.openxmlformats.org/officeDocument/2006/relationships/diagramLayout" Target="../diagrams/layout14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12" Type="http://schemas.openxmlformats.org/officeDocument/2006/relationships/diagramData" Target="../diagrams/data14.xml"/><Relationship Id="rId2" Type="http://schemas.openxmlformats.org/officeDocument/2006/relationships/diagramData" Target="../diagrams/data12.xml"/><Relationship Id="rId16" Type="http://schemas.microsoft.com/office/2007/relationships/diagramDrawing" Target="../diagrams/drawing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5" Type="http://schemas.openxmlformats.org/officeDocument/2006/relationships/diagramColors" Target="../diagrams/colors14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Relationship Id="rId1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91680" y="1700808"/>
            <a:ext cx="6120680" cy="1010543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200000"/>
              </a:lnSpc>
            </a:pPr>
            <a:r>
              <a:rPr lang="zh-TW" altLang="en-US" sz="54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跨國婚姻適應與學習</a:t>
            </a:r>
            <a:endParaRPr lang="zh-TW" altLang="en-US" sz="3600" b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華康雅宋體" pitchFamily="49" charset="-120"/>
              <a:ea typeface="華康雅宋體" pitchFamily="49" charset="-120"/>
            </a:endParaRPr>
          </a:p>
        </p:txBody>
      </p:sp>
      <p:sp>
        <p:nvSpPr>
          <p:cNvPr id="3" name="副標題 4"/>
          <p:cNvSpPr>
            <a:spLocks noGrp="1"/>
          </p:cNvSpPr>
          <p:nvPr>
            <p:ph type="subTitle" idx="1"/>
          </p:nvPr>
        </p:nvSpPr>
        <p:spPr>
          <a:xfrm>
            <a:off x="1835696" y="3392090"/>
            <a:ext cx="6400800" cy="720080"/>
          </a:xfrm>
        </p:spPr>
        <p:txBody>
          <a:bodyPr>
            <a:normAutofit/>
          </a:bodyPr>
          <a:lstStyle/>
          <a:p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Adaptation and Learning in  Transnational Marriages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副標題 2"/>
          <p:cNvSpPr txBox="1">
            <a:spLocks/>
          </p:cNvSpPr>
          <p:nvPr/>
        </p:nvSpPr>
        <p:spPr>
          <a:xfrm>
            <a:off x="2595736" y="4770489"/>
            <a:ext cx="4312568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授課教師：陳怡華</a:t>
            </a:r>
            <a:endParaRPr kumimoji="0" lang="en-US" altLang="zh-TW" sz="2400" b="1" i="0" u="none" strike="noStrike" kern="1200" cap="none" spc="0" normalizeH="0" baseline="0" noProof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成人及繼續教育學系助理教授</a:t>
            </a:r>
            <a:endParaRPr kumimoji="0" lang="en-US" altLang="zh-TW" sz="2400" b="1" i="0" u="none" strike="noStrike" kern="1200" cap="none" spc="0" normalizeH="0" baseline="0" noProof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TW" altLang="en-US" sz="3200" b="1" i="0" u="none" strike="noStrike" kern="1200" cap="none" spc="0" normalizeH="0" baseline="0" noProof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個人作業</a:t>
            </a: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740436613"/>
              </p:ext>
            </p:extLst>
          </p:nvPr>
        </p:nvGraphicFramePr>
        <p:xfrm>
          <a:off x="827584" y="980728"/>
          <a:ext cx="7920880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4283107777"/>
              </p:ext>
            </p:extLst>
          </p:nvPr>
        </p:nvGraphicFramePr>
        <p:xfrm>
          <a:off x="971600" y="1988840"/>
          <a:ext cx="763284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主要參考資料</a:t>
            </a:r>
          </a:p>
        </p:txBody>
      </p:sp>
      <p:graphicFrame>
        <p:nvGraphicFramePr>
          <p:cNvPr id="6" name="資料庫圖表 5"/>
          <p:cNvGraphicFramePr/>
          <p:nvPr/>
        </p:nvGraphicFramePr>
        <p:xfrm>
          <a:off x="755576" y="1196752"/>
          <a:ext cx="784887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0"/>
            <a:ext cx="6859788" cy="81453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課程要求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038427627"/>
              </p:ext>
            </p:extLst>
          </p:nvPr>
        </p:nvGraphicFramePr>
        <p:xfrm>
          <a:off x="395536" y="908720"/>
          <a:ext cx="8352928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154327124"/>
              </p:ext>
            </p:extLst>
          </p:nvPr>
        </p:nvGraphicFramePr>
        <p:xfrm>
          <a:off x="395536" y="2564904"/>
          <a:ext cx="8424936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1249064801"/>
              </p:ext>
            </p:extLst>
          </p:nvPr>
        </p:nvGraphicFramePr>
        <p:xfrm>
          <a:off x="395536" y="4869160"/>
          <a:ext cx="8424936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/>
              <a:t>課程目標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020180225"/>
              </p:ext>
            </p:extLst>
          </p:nvPr>
        </p:nvGraphicFramePr>
        <p:xfrm>
          <a:off x="1115616" y="1426009"/>
          <a:ext cx="712879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/>
              <a:t>課程範圍</a:t>
            </a:r>
            <a:endParaRPr lang="zh-TW" altLang="en-US" dirty="0"/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3123838861"/>
              </p:ext>
            </p:extLst>
          </p:nvPr>
        </p:nvGraphicFramePr>
        <p:xfrm>
          <a:off x="755576" y="1484784"/>
          <a:ext cx="806489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/>
              <a:t>專業核心能力</a:t>
            </a:r>
            <a:endParaRPr lang="zh-TW" altLang="en-US" dirty="0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3221649366"/>
              </p:ext>
            </p:extLst>
          </p:nvPr>
        </p:nvGraphicFramePr>
        <p:xfrm>
          <a:off x="1403648" y="1628800"/>
          <a:ext cx="669674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教學進度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931192"/>
              </p:ext>
            </p:extLst>
          </p:nvPr>
        </p:nvGraphicFramePr>
        <p:xfrm>
          <a:off x="846906" y="1182756"/>
          <a:ext cx="7848872" cy="5400606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523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56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9211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73025" algn="just"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課程介紹與新住民教育概述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211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2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73025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我國新住民發展脈絡與社會處境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211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3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9144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我國新住民教育政策與實施現況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05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4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0" marR="0" lvl="0" indent="9144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dirty="0">
                          <a:solidFill>
                            <a:srgbClr val="0000FF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教學影片觀賞與分析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05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5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marL="1236345" indent="-1120140"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先進國家新住民政策與實施現況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211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6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91440" algn="just">
                        <a:buNone/>
                      </a:pPr>
                      <a:r>
                        <a:rPr lang="zh-TW" sz="1400" b="1" dirty="0">
                          <a:solidFill>
                            <a:srgbClr val="0000FF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各風土民情調查報告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211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7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91440" algn="just"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跨國婚姻中新住民生活適應與學習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505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8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125095"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跨國婚姻中新住民婚姻適應與學習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2155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9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73025" algn="just"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期中評量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05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10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91440" algn="just"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跨國婚姻中新住民婚姻暴力處遇與因應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9211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11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125095"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跨國婚姻中新住民親職教育挑戰與學習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9211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12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91440" algn="just">
                        <a:buNone/>
                      </a:pPr>
                      <a:r>
                        <a:rPr lang="zh-TW" altLang="en-US" sz="1400" b="1" dirty="0">
                          <a:solidFill>
                            <a:srgbClr val="0000FF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新住民議題分組小報告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9211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13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114300"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新台灣之子教養問題與學習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0012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14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跨國婚姻中新住民識字需求與學習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5053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15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跨國婚姻中新住民職業教育需求與學習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1064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16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indent="152400"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跨國婚姻中新住民心理衛生與諮商輔導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9211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17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1440" algn="just"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期末評量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09211">
                <a:tc>
                  <a:txBody>
                    <a:bodyPr/>
                    <a:lstStyle/>
                    <a:p>
                      <a:pPr marR="31750"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18</a:t>
                      </a: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</a:p>
                  </a:txBody>
                  <a:tcPr marL="60960" marR="6096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3025" algn="just">
                        <a:buNone/>
                      </a:pPr>
                      <a:r>
                        <a:rPr lang="zh-TW" sz="1400" dirty="0">
                          <a:solidFill>
                            <a:srgbClr val="0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彈性教學</a:t>
                      </a:r>
                      <a:endParaRPr lang="zh-TW" sz="1400" dirty="0"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授課方法</a:t>
            </a:r>
          </a:p>
        </p:txBody>
      </p:sp>
      <p:graphicFrame>
        <p:nvGraphicFramePr>
          <p:cNvPr id="3" name="資料庫圖表 2"/>
          <p:cNvGraphicFramePr/>
          <p:nvPr/>
        </p:nvGraphicFramePr>
        <p:xfrm>
          <a:off x="1115616" y="1412776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/>
              <a:t>評量標準</a:t>
            </a:r>
            <a:endParaRPr lang="zh-TW" altLang="en-US" dirty="0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339628640"/>
              </p:ext>
            </p:extLst>
          </p:nvPr>
        </p:nvGraphicFramePr>
        <p:xfrm>
          <a:off x="251520" y="1052736"/>
          <a:ext cx="4071934" cy="3786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4151436765"/>
              </p:ext>
            </p:extLst>
          </p:nvPr>
        </p:nvGraphicFramePr>
        <p:xfrm>
          <a:off x="3707904" y="3717032"/>
          <a:ext cx="5112568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期中末評量</a:t>
            </a:r>
            <a:endParaRPr lang="zh-TW" altLang="en-US" sz="3600" dirty="0"/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3748489504"/>
              </p:ext>
            </p:extLst>
          </p:nvPr>
        </p:nvGraphicFramePr>
        <p:xfrm>
          <a:off x="1043608" y="1772816"/>
          <a:ext cx="705678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出席暨表現狀況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779887195"/>
              </p:ext>
            </p:extLst>
          </p:nvPr>
        </p:nvGraphicFramePr>
        <p:xfrm>
          <a:off x="755576" y="1412776"/>
          <a:ext cx="777686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蝴蝶">
  <a:themeElements>
    <a:clrScheme name="跑馬燈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狩獵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蝴蝶" id="{0814CBAE-76EF-4E88-932D-E8D9A2D12FFF}" vid="{93C6EE69-1AA4-41A7-8A04-634C1F27FBD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蝴蝶</Template>
  <TotalTime>1483</TotalTime>
  <Words>1158</Words>
  <Application>Microsoft Office PowerPoint</Application>
  <PresentationFormat>如螢幕大小 (4:3)</PresentationFormat>
  <Paragraphs>130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3" baseType="lpstr">
      <vt:lpstr>標楷體</vt:lpstr>
      <vt:lpstr>標楷體</vt:lpstr>
      <vt:lpstr>華康新特明體</vt:lpstr>
      <vt:lpstr>DFYeaSong-B5</vt:lpstr>
      <vt:lpstr>DFYeaSong-B5</vt:lpstr>
      <vt:lpstr>Arial</vt:lpstr>
      <vt:lpstr>Calibri</vt:lpstr>
      <vt:lpstr>Centaur</vt:lpstr>
      <vt:lpstr>Gill Sans MT</vt:lpstr>
      <vt:lpstr>Monotype Corsiva</vt:lpstr>
      <vt:lpstr>蝴蝶</vt:lpstr>
      <vt:lpstr>跨國婚姻適應與學習</vt:lpstr>
      <vt:lpstr>課程目標</vt:lpstr>
      <vt:lpstr>課程範圍</vt:lpstr>
      <vt:lpstr>專業核心能力</vt:lpstr>
      <vt:lpstr>教學進度</vt:lpstr>
      <vt:lpstr>授課方法</vt:lpstr>
      <vt:lpstr>評量標準</vt:lpstr>
      <vt:lpstr>期中末評量</vt:lpstr>
      <vt:lpstr>出席暨表現狀況</vt:lpstr>
      <vt:lpstr>個人作業</vt:lpstr>
      <vt:lpstr>主要參考資料</vt:lpstr>
      <vt:lpstr>課程要求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asus</dc:creator>
  <cp:lastModifiedBy>怡華 陳</cp:lastModifiedBy>
  <cp:revision>95</cp:revision>
  <dcterms:created xsi:type="dcterms:W3CDTF">2018-02-23T15:39:52Z</dcterms:created>
  <dcterms:modified xsi:type="dcterms:W3CDTF">2026-08-04T12:26:54Z</dcterms:modified>
</cp:coreProperties>
</file>