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60" r:id="rId11"/>
  </p:sldIdLst>
  <p:sldSz cx="9144000" cy="6858000" type="screen4x3"/>
  <p:notesSz cx="6797675" cy="987425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7ABFA21-31DA-C64D-A67C-037EAF6C23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01815F6-C0A5-EA48-9F31-294FF26C75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E2059120-5A44-D148-81CB-54F3367CA21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06D55AC4-F724-DC48-A763-D62CC3792F3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8CCB1E8-61B8-5A4C-B8B6-D5AE8562ED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B503149-AB64-A543-B8E4-AA3921E711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E6835F9-1CC5-6444-9265-60D2D7D07C4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6CE701C-7CD8-BD43-BD35-20759475BA5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FE96D9B5-91B3-C644-B34C-F091066FD4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8584DF9C-3FD7-0A4D-996F-54E5F663AC9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B750811D-A565-9B42-989E-61B911F343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4BF387C-CA08-F944-9870-AA72E85B16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5A49C778-EC7E-2341-BE1E-000619585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4C6B13-9B3A-4B45-B974-545E383BAC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12100-68DB-1E4A-B486-0D7F72A052ED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5B255B-5663-6F4F-8A8A-BA0407CCE4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F8531-04FD-F74C-89AB-B4A8804556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4FC69-B42A-A441-86A9-436DF5779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581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E7F7C60-4D7F-9C48-A6DB-72DEC0FE64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91E0E-9729-5C44-AC0A-AB290410695C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3AB3C87-36DB-E046-A82A-62044C31A6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5F05D9B-BB64-0446-AE59-B2FDD72F82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B29FF-B64D-5A40-908D-490EB50D5F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35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E410D8-0213-2A47-8F4A-EDCDF1080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5309B-3A5D-7A48-98A2-01465DD246A2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C811504-89E6-ED45-B6DC-D742C5DBC6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2FF9B63-1F2F-3445-AFB0-3C53236EFA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ED8E5-B1E9-5040-8CAC-8C252D6716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395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988D3D-FBBB-2C49-938E-EE4B40E76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65A65-54B7-E54A-8DA1-C7E423C92EA5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7FC1938-1E22-9F40-8604-FA8C6C612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946C88D-1A9D-6C4F-8765-385A73CD8B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EFDFC-29F3-DA43-8915-3AEB12132E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44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9004E2-D40F-774A-A6D7-CA1187711C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05A9E-AC98-9D42-9E62-80B292885514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BFE0727-187B-4043-8525-BD23D08C0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914082-324A-4B44-AD2B-795651F68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AB58-6017-F745-9CB4-DBABBFCF33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02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037E0CE-E711-014D-B5FC-6576BC3591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92E9B-F050-344F-85F1-C05DA948A446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9CCDFB2-9481-EA42-B007-2E64EEE6EC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D294A6D-B19A-F848-B2C8-388F75F87D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3A5AE-C85D-974C-A0C5-6ED880572A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0156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FF868A-5636-2348-9EAA-A77F07EA8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986EE-4E9C-A046-98F2-A3ED15512147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1DBA61-4525-6A4C-8441-088F9F1EC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01F498-03BA-2641-9FAC-1289BB5F5F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FDE18-E444-624C-9651-63FCB5574E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997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F0B7809-6595-E346-9C4C-3434C6253B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78D4E-E7CE-4848-967D-9431D5D86EAC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32E2AC9-DA7C-9C42-8B52-0B001555BB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AF771E9-F7CC-194F-9ECD-099D2C0D84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32F92-927D-FF4A-B86D-F78A728AF2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272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9D1BD5F-36F3-C64B-9AC8-70822A5BA1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F20F9-5565-EB46-8D1C-7FF68C2691A4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7494BDA-A5EF-704E-9520-B70C93E83D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4890FF1-7961-9942-8480-984B54B14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CCE65-ADB0-9443-81EC-1C44757481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777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65968E-E97E-DD42-BF29-3E7360BE6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729DC-46F5-E348-A723-1F3F9DAF409F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D76DC37-5DB8-BA4C-80FA-603D9A38B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DFB99C0-2BFE-E842-8B48-3CEAAEC13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6F885-9359-E547-B423-5F7A0B6F4E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814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9732AA-D40F-2840-B7B4-9E37D9C9B1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EA4C5-2445-D547-B73B-93D0A3546E51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D02CE77-DCFF-0441-92D4-113B6F12D1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00AF376-81D7-C545-BD78-913F0D5CE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5E78A-5FD9-7D4C-95A9-6CB7D6E679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467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4154471-80E0-D349-B811-4794B212F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75F106-345D-8348-B11D-DB3D3D352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2D031148-9EFE-6141-97F0-77E7A54AA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F9E5A5C5-0239-284D-AABD-89C2F511AD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6B1D8BA-DB27-CB42-934B-384D2155CD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/>
            </a:lvl1pPr>
          </a:lstStyle>
          <a:p>
            <a:pPr>
              <a:defRPr/>
            </a:pPr>
            <a:fld id="{17AAFC9B-BBCB-2E49-91B0-520B308B448C}" type="datetime1">
              <a:rPr lang="zh-TW" altLang="en-US"/>
              <a:pPr>
                <a:defRPr/>
              </a:pPr>
              <a:t>2023/2/9</a:t>
            </a:fld>
            <a:endParaRPr lang="en-US" altLang="zh-TW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C0E8F62B-012E-2949-A1AD-E5AB255177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/>
            </a:lvl1pPr>
          </a:lstStyle>
          <a:p>
            <a:pPr>
              <a:defRPr/>
            </a:pPr>
            <a:r>
              <a:rPr lang="en-US" altLang="zh-TW"/>
              <a:t>強制執行法教學大綱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FDF560D1-884C-064A-81D4-A242A78610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DBD8E05-1316-B647-B36E-7E1B47AA31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>
            <a:extLst>
              <a:ext uri="{FF2B5EF4-FFF2-40B4-BE49-F238E27FC236}">
                <a16:creationId xmlns:a16="http://schemas.microsoft.com/office/drawing/2014/main" id="{B0B0520F-B9BA-FC4B-BA53-3E69FE6F8DE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0FC96E-17B5-C24E-AD06-9F4CEB0670E1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15362" name="Rectangle 5">
            <a:extLst>
              <a:ext uri="{FF2B5EF4-FFF2-40B4-BE49-F238E27FC236}">
                <a16:creationId xmlns:a16="http://schemas.microsoft.com/office/drawing/2014/main" id="{D456F631-A417-7B47-8E4F-5D2E253DCA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15363" name="Rectangle 6">
            <a:extLst>
              <a:ext uri="{FF2B5EF4-FFF2-40B4-BE49-F238E27FC236}">
                <a16:creationId xmlns:a16="http://schemas.microsoft.com/office/drawing/2014/main" id="{0D05E46A-37B8-E24B-9FD9-D635A79DB0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22FE1F4-8DB0-A147-AE8A-16B9CD9F9D99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kumimoji="0" lang="en-US" altLang="zh-TW" sz="1200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07D57975-1867-8046-8CBD-FEBE09B9E0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              </a:t>
            </a:r>
            <a:r>
              <a:rPr lang="zh-TW" altLang="en-US" sz="5400">
                <a:ea typeface="標楷體" panose="02010601000101010101" pitchFamily="2" charset="-120"/>
              </a:rPr>
              <a:t>強制執行法</a:t>
            </a: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29662C94-E6BD-6D48-A2A2-B43B720AC9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                  </a:t>
            </a:r>
            <a:r>
              <a:rPr lang="zh-TW" altLang="en-US" sz="3200">
                <a:ea typeface="標楷體" panose="02010601000101010101" pitchFamily="2" charset="-120"/>
              </a:rPr>
              <a:t>林洲富法學博士</a:t>
            </a:r>
            <a:endParaRPr lang="en-US" altLang="zh-TW" sz="3200"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            </a:t>
            </a:r>
            <a:r>
              <a:rPr lang="en-US" altLang="zh-TW" sz="3200">
                <a:ea typeface="標楷體" panose="02010601000101010101" pitchFamily="2" charset="-120"/>
              </a:rPr>
              <a:t>  </a:t>
            </a:r>
            <a:r>
              <a:rPr lang="zh-TW" altLang="en-US" sz="3200">
                <a:ea typeface="標楷體" panose="02010601000101010101" pitchFamily="2" charset="-120"/>
              </a:rPr>
              <a:t>   </a:t>
            </a:r>
            <a:r>
              <a:rPr lang="en-US" altLang="zh-TW" sz="3200">
                <a:ea typeface="標楷體" panose="02010601000101010101" pitchFamily="2" charset="-120"/>
              </a:rPr>
              <a:t>2023/2/17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日期版面配置區 3">
            <a:extLst>
              <a:ext uri="{FF2B5EF4-FFF2-40B4-BE49-F238E27FC236}">
                <a16:creationId xmlns:a16="http://schemas.microsoft.com/office/drawing/2014/main" id="{E24E203C-BEB4-7149-BB9E-D8EC505BC2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67D28C-8171-9D41-A7AF-8C393DB06837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24578" name="頁尾版面配置區 4">
            <a:extLst>
              <a:ext uri="{FF2B5EF4-FFF2-40B4-BE49-F238E27FC236}">
                <a16:creationId xmlns:a16="http://schemas.microsoft.com/office/drawing/2014/main" id="{E1BDFA7F-D4DB-674B-896C-572F1A608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24579" name="投影片編號版面配置區 5">
            <a:extLst>
              <a:ext uri="{FF2B5EF4-FFF2-40B4-BE49-F238E27FC236}">
                <a16:creationId xmlns:a16="http://schemas.microsoft.com/office/drawing/2014/main" id="{251D2270-2EBF-0640-9EDF-112574424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D79A2F-2B79-6F47-9CF9-4BF55A8FFC0A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kumimoji="0" lang="en-US" altLang="zh-TW" sz="12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D054AFB7-F4CE-3444-AE42-B41589505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               </a:t>
            </a:r>
            <a:r>
              <a:rPr lang="zh-TW" altLang="en-US" sz="4400">
                <a:ea typeface="標楷體" panose="02010601000101010101" pitchFamily="2" charset="-120"/>
              </a:rPr>
              <a:t>教學方式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53DAA81B-5AA8-4E4B-B673-AB07CFE2D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18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：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30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－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21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：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30 </a:t>
            </a:r>
          </a:p>
          <a:p>
            <a:pPr eaLnBrk="1" hangingPunct="1"/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Powerpoint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上課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教材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林洲富，實用強制執行法精義，五南圖書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評分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平常成績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30﹪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，期末考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70﹪</a:t>
            </a:r>
          </a:p>
          <a:p>
            <a:pPr eaLnBrk="1" hangingPunct="1"/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1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次上課進度約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50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頁</a:t>
            </a:r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2/18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2/24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 、 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3/3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3/10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4/14</a:t>
            </a:r>
            <a:r>
              <a:rPr lang="zh-TW" altLang="en-US" sz="2400">
                <a:solidFill>
                  <a:schemeClr val="accent2"/>
                </a:solidFill>
                <a:latin typeface="Times New Roman" panose="02020603050405020304" pitchFamily="18" charset="0"/>
                <a:ea typeface="標楷體" panose="02010601000101010101" pitchFamily="2" charset="-120"/>
              </a:rPr>
              <a:t> 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 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4/28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5/12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5/26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、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6/2</a:t>
            </a:r>
          </a:p>
          <a:p>
            <a:pPr eaLnBrk="1" hangingPunct="1"/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ea typeface="標楷體" panose="02010601000101010101" pitchFamily="2" charset="-120"/>
              </a:rPr>
              <a:t>6/16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 final exam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：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19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：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00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－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21</a:t>
            </a:r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：</a:t>
            </a:r>
            <a:r>
              <a:rPr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00</a:t>
            </a:r>
            <a:endParaRPr lang="zh-TW" altLang="en-US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日期版面配置區 3">
            <a:extLst>
              <a:ext uri="{FF2B5EF4-FFF2-40B4-BE49-F238E27FC236}">
                <a16:creationId xmlns:a16="http://schemas.microsoft.com/office/drawing/2014/main" id="{404A7E05-0066-EF45-8368-C00AF8AB99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CE6CA4-A0D5-3F46-8A3B-A4C7B64E548E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16386" name="頁尾版面配置區 4">
            <a:extLst>
              <a:ext uri="{FF2B5EF4-FFF2-40B4-BE49-F238E27FC236}">
                <a16:creationId xmlns:a16="http://schemas.microsoft.com/office/drawing/2014/main" id="{6CB25ED4-2F3F-3546-9B0F-6F826813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16387" name="投影片編號版面配置區 5">
            <a:extLst>
              <a:ext uri="{FF2B5EF4-FFF2-40B4-BE49-F238E27FC236}">
                <a16:creationId xmlns:a16="http://schemas.microsoft.com/office/drawing/2014/main" id="{4ED610C3-7154-8641-AF07-40209CA2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10063C-290C-604D-B35E-981AD2F27CC6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kumimoji="0" lang="en-US" altLang="zh-TW" sz="1200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01E2C3A4-ED2D-A34E-BD53-E89E74EE8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>
                <a:ea typeface="標楷體" panose="02010601000101010101" pitchFamily="2" charset="-120"/>
              </a:rPr>
              <a:t>               </a:t>
            </a:r>
            <a:r>
              <a:rPr lang="zh-TW" altLang="en-US" sz="4400">
                <a:ea typeface="標楷體" panose="02010601000101010101" pitchFamily="2" charset="-120"/>
              </a:rPr>
              <a:t>教師簡介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774DB2DB-5005-DA46-BDF3-048BCEB4D1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林洲富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前智慧財產及商業法院法官</a:t>
            </a:r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中國文化大學法律系專任教授</a:t>
            </a:r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國立中正大學法律系所兼任教授</a:t>
            </a:r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國立中正大學法律學研究所博士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國立中正大學法律學研究所碩士</a:t>
            </a:r>
          </a:p>
          <a:p>
            <a:pPr eaLnBrk="1" hangingPunct="1"/>
            <a:r>
              <a:rPr lang="zh-TW" altLang="en-US" sz="2400">
                <a:latin typeface="Times New Roman" panose="02020603050405020304" pitchFamily="18" charset="0"/>
                <a:ea typeface="標楷體" panose="02010601000101010101" pitchFamily="2" charset="-120"/>
              </a:rPr>
              <a:t>國立臺灣師範大學工業教育學系機械組教育學士</a:t>
            </a:r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lang="zh-TW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國立臺北商業大學應用外語系商學學士 </a:t>
            </a:r>
          </a:p>
          <a:p>
            <a:pPr eaLnBrk="1" hangingPunct="1"/>
            <a:r>
              <a:rPr kumimoji="0" lang="en-US" altLang="zh-TW" sz="2400">
                <a:latin typeface="Times New Roman" panose="02020603050405020304" pitchFamily="18" charset="0"/>
                <a:ea typeface="標楷體" panose="02010601000101010101" pitchFamily="2" charset="-120"/>
              </a:rPr>
              <a:t>lzf7@ulive.pccu.edu.tw</a:t>
            </a:r>
          </a:p>
          <a:p>
            <a:pPr eaLnBrk="1" hangingPunct="1"/>
            <a:endParaRPr kumimoji="0"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lang="en-US" altLang="zh-TW" sz="2400">
              <a:latin typeface="Times New Roman" panose="020206030504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lang="en-US" altLang="zh-TW"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日期版面配置區 3">
            <a:extLst>
              <a:ext uri="{FF2B5EF4-FFF2-40B4-BE49-F238E27FC236}">
                <a16:creationId xmlns:a16="http://schemas.microsoft.com/office/drawing/2014/main" id="{19659917-B859-1241-8E7D-4B37C855B4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7839019-BC77-1F43-AE54-8D6832E694A5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17410" name="頁尾版面配置區 4">
            <a:extLst>
              <a:ext uri="{FF2B5EF4-FFF2-40B4-BE49-F238E27FC236}">
                <a16:creationId xmlns:a16="http://schemas.microsoft.com/office/drawing/2014/main" id="{EE9FE06C-5C81-B040-BA84-F0F9CF12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17411" name="投影片編號版面配置區 5">
            <a:extLst>
              <a:ext uri="{FF2B5EF4-FFF2-40B4-BE49-F238E27FC236}">
                <a16:creationId xmlns:a16="http://schemas.microsoft.com/office/drawing/2014/main" id="{59A2E2A2-70F2-5647-8A13-B71B9AAD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A1D704-94E4-CF46-A5CB-E70B38F01F37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kumimoji="0" lang="en-US" altLang="zh-TW" sz="1200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2D1B36B9-9BC3-F746-A129-36B97D59C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標楷體" panose="02010601000101010101" pitchFamily="2" charset="-120"/>
              </a:rPr>
              <a:t>             </a:t>
            </a:r>
            <a:r>
              <a:rPr lang="zh-TW" altLang="en-US" sz="4400">
                <a:ea typeface="標楷體" panose="02010601000101010101" pitchFamily="2" charset="-120"/>
              </a:rPr>
              <a:t>強制執行法教學大綱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CA343318-609F-D74D-85D1-61BEDB3AC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第一章    總   則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第二章    保全程序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第三章    不動產之強制執行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第四章    動產之強制執行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第五章    其他財產之強制執行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第六章    非金錢債權之強制執行</a:t>
            </a:r>
          </a:p>
          <a:p>
            <a:pPr eaLnBrk="1" hangingPunct="1"/>
            <a:endParaRPr lang="zh-TW" altLang="en-US" sz="2800">
              <a:ea typeface="標楷體" panose="02010601000101010101" pitchFamily="2" charset="-120"/>
            </a:endParaRPr>
          </a:p>
          <a:p>
            <a:pPr eaLnBrk="1" hangingPunct="1"/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日期版面配置區 3">
            <a:extLst>
              <a:ext uri="{FF2B5EF4-FFF2-40B4-BE49-F238E27FC236}">
                <a16:creationId xmlns:a16="http://schemas.microsoft.com/office/drawing/2014/main" id="{295700E8-ECA9-4F4D-B69E-6E2D0BE3853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649C3E5-11C0-C84A-BEEC-7367A2BB595E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18434" name="頁尾版面配置區 4">
            <a:extLst>
              <a:ext uri="{FF2B5EF4-FFF2-40B4-BE49-F238E27FC236}">
                <a16:creationId xmlns:a16="http://schemas.microsoft.com/office/drawing/2014/main" id="{9D7510C2-6D2E-DD45-BDDB-31B64844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18435" name="投影片編號版面配置區 5">
            <a:extLst>
              <a:ext uri="{FF2B5EF4-FFF2-40B4-BE49-F238E27FC236}">
                <a16:creationId xmlns:a16="http://schemas.microsoft.com/office/drawing/2014/main" id="{C1975DB0-CBD1-9449-83A1-F21909F0D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A48A0B-986A-8841-A3ED-9FDB43C2A5FE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kumimoji="0" lang="en-US" altLang="zh-TW" sz="12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830714F8-F552-6742-9110-C02CD8E925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900">
                <a:ea typeface="標楷體" panose="02010601000101010101" pitchFamily="2" charset="-120"/>
              </a:rPr>
              <a:t>            </a:t>
            </a:r>
            <a:r>
              <a:rPr lang="zh-TW" altLang="en-US" sz="4400">
                <a:ea typeface="標楷體" panose="02010601000101010101" pitchFamily="2" charset="-120"/>
              </a:rPr>
              <a:t>第一章　總  則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BE349A1F-AE5A-FC40-82E2-B7B708F5C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第一節  強制執行之基本概念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第二節  強制執行之競合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第三節  執行名義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第四節  強制執行之主體及客體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第五節  強制執行之進行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第六節  對人之強制處分及擔保人責任</a:t>
            </a:r>
          </a:p>
          <a:p>
            <a:pPr eaLnBrk="1" hangingPunct="1"/>
            <a:r>
              <a:rPr lang="zh-TW" altLang="en-US" sz="2800">
                <a:ea typeface="標楷體" panose="02010601000101010101" pitchFamily="2" charset="-120"/>
              </a:rPr>
              <a:t>第七節  強制執行之救濟程序</a:t>
            </a:r>
          </a:p>
          <a:p>
            <a:pPr eaLnBrk="1" hangingPunct="1"/>
            <a:endParaRPr lang="zh-TW" altLang="en-US" sz="28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日期版面配置區 3">
            <a:extLst>
              <a:ext uri="{FF2B5EF4-FFF2-40B4-BE49-F238E27FC236}">
                <a16:creationId xmlns:a16="http://schemas.microsoft.com/office/drawing/2014/main" id="{B0BB30A3-BE9B-0843-ADB7-69BEF7FCF25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8287CF-7973-1049-94A6-05BF048392FD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19458" name="頁尾版面配置區 4">
            <a:extLst>
              <a:ext uri="{FF2B5EF4-FFF2-40B4-BE49-F238E27FC236}">
                <a16:creationId xmlns:a16="http://schemas.microsoft.com/office/drawing/2014/main" id="{B92D27C8-6DA0-CD42-8FEE-8977B723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19459" name="投影片編號版面配置區 5">
            <a:extLst>
              <a:ext uri="{FF2B5EF4-FFF2-40B4-BE49-F238E27FC236}">
                <a16:creationId xmlns:a16="http://schemas.microsoft.com/office/drawing/2014/main" id="{7132B152-EC7E-BB42-87B8-1AAAA8ED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D7C486-EC91-5740-9DDB-228A64B6A0F9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kumimoji="0" lang="en-US" altLang="zh-TW" sz="1200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F5A8400-6763-C24D-B59E-735533F7D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500">
                <a:ea typeface="標楷體" panose="02010601000101010101" pitchFamily="2" charset="-120"/>
              </a:rPr>
              <a:t>            </a:t>
            </a:r>
            <a:r>
              <a:rPr lang="zh-TW" altLang="en-US" sz="4400">
                <a:ea typeface="標楷體" panose="02010601000101010101" pitchFamily="2" charset="-120"/>
              </a:rPr>
              <a:t>第二章　保全程序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837FD1A2-88DB-2F44-BCEF-C084F800C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第一節  概  說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第二節  假扣押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第三節  假處分</a:t>
            </a:r>
            <a:endParaRPr lang="en-US" altLang="zh-TW" sz="3200"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第四節  定暫時狀態處分 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第五節  擔保物之變換及返還</a:t>
            </a:r>
          </a:p>
          <a:p>
            <a:pPr eaLnBrk="1" hangingPunct="1"/>
            <a:endParaRPr lang="zh-TW" altLang="en-US" sz="32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日期版面配置區 3">
            <a:extLst>
              <a:ext uri="{FF2B5EF4-FFF2-40B4-BE49-F238E27FC236}">
                <a16:creationId xmlns:a16="http://schemas.microsoft.com/office/drawing/2014/main" id="{88534F0C-02FE-D349-88CF-3B3D6A825F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3B39B9-84E3-AF44-BDEC-F3D80A7E658A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20482" name="頁尾版面配置區 4">
            <a:extLst>
              <a:ext uri="{FF2B5EF4-FFF2-40B4-BE49-F238E27FC236}">
                <a16:creationId xmlns:a16="http://schemas.microsoft.com/office/drawing/2014/main" id="{3FBAD895-75F2-8749-A9D4-1815BB98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20483" name="投影片編號版面配置區 5">
            <a:extLst>
              <a:ext uri="{FF2B5EF4-FFF2-40B4-BE49-F238E27FC236}">
                <a16:creationId xmlns:a16="http://schemas.microsoft.com/office/drawing/2014/main" id="{3E3FFE2E-D4EA-184A-93C2-91C46790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8803AD-49FC-9A47-90BE-354D0523D8B5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kumimoji="0" lang="en-US" altLang="zh-TW" sz="1200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8689C14-84DD-3D48-BD12-551BD0C0A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>
                <a:ea typeface="標楷體" panose="02010601000101010101" pitchFamily="2" charset="-120"/>
              </a:rPr>
              <a:t>     </a:t>
            </a:r>
            <a:r>
              <a:rPr lang="zh-TW" altLang="en-US" sz="4400">
                <a:ea typeface="標楷體" panose="02010601000101010101" pitchFamily="2" charset="-120"/>
              </a:rPr>
              <a:t>第三章  不動產之強制執行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9329CABC-7381-3649-A155-DC8FE5405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第一節  關於金錢債權之執行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第二節  查  封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第三節  拍賣前置程序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第四節  定期拍賣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第五節  再行拍賣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第六節  拍  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第七節  分配之實施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第八節  點  交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>
                <a:ea typeface="標楷體" panose="02010601000101010101" pitchFamily="2" charset="-120"/>
              </a:rPr>
              <a:t>第九節  船舶及航空器之執行</a:t>
            </a:r>
          </a:p>
          <a:p>
            <a:pPr eaLnBrk="1" hangingPunct="1">
              <a:lnSpc>
                <a:spcPct val="90000"/>
              </a:lnSpc>
            </a:pPr>
            <a:endParaRPr lang="zh-TW" altLang="en-US" sz="24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日期版面配置區 3">
            <a:extLst>
              <a:ext uri="{FF2B5EF4-FFF2-40B4-BE49-F238E27FC236}">
                <a16:creationId xmlns:a16="http://schemas.microsoft.com/office/drawing/2014/main" id="{9056DBD3-C932-FA47-AFD9-26708C7C3E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ABF7FB-FFC1-9D41-A1B6-0BC8F34756CB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21506" name="頁尾版面配置區 4">
            <a:extLst>
              <a:ext uri="{FF2B5EF4-FFF2-40B4-BE49-F238E27FC236}">
                <a16:creationId xmlns:a16="http://schemas.microsoft.com/office/drawing/2014/main" id="{67175231-3690-4641-8698-EDEEFC8A4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21507" name="投影片編號版面配置區 5">
            <a:extLst>
              <a:ext uri="{FF2B5EF4-FFF2-40B4-BE49-F238E27FC236}">
                <a16:creationId xmlns:a16="http://schemas.microsoft.com/office/drawing/2014/main" id="{C3724729-3EA0-7F4A-82C1-267F7985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D99DC5-C95F-EE4A-88CD-89E5BF07C98D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kumimoji="0" lang="en-US" altLang="zh-TW" sz="12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95FD059-4441-AE4A-86B0-AFA709CC4E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>
                <a:ea typeface="標楷體" panose="02010601000101010101" pitchFamily="2" charset="-120"/>
              </a:rPr>
              <a:t>      </a:t>
            </a:r>
            <a:r>
              <a:rPr lang="zh-TW" altLang="en-US" sz="4400">
                <a:ea typeface="標楷體" panose="02010601000101010101" pitchFamily="2" charset="-120"/>
              </a:rPr>
              <a:t>第四章  動產之強制執行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00A61E1A-E339-7545-95FE-285273465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第一節  動產概念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第二節  查  封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第三節  拍賣前置程序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第四節  拍賣或變賣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第五節  拍  定</a:t>
            </a:r>
          </a:p>
          <a:p>
            <a:pPr eaLnBrk="1" hangingPunct="1"/>
            <a:endParaRPr lang="zh-TW" altLang="en-US" sz="32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日期版面配置區 3">
            <a:extLst>
              <a:ext uri="{FF2B5EF4-FFF2-40B4-BE49-F238E27FC236}">
                <a16:creationId xmlns:a16="http://schemas.microsoft.com/office/drawing/2014/main" id="{135087F2-406B-0D4C-9668-0B3CA631BA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501B9EB-0C01-5D48-80EA-1A9CD54EB17E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22530" name="頁尾版面配置區 4">
            <a:extLst>
              <a:ext uri="{FF2B5EF4-FFF2-40B4-BE49-F238E27FC236}">
                <a16:creationId xmlns:a16="http://schemas.microsoft.com/office/drawing/2014/main" id="{B88F9989-E896-F943-AAD9-EAB4857D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22531" name="投影片編號版面配置區 5">
            <a:extLst>
              <a:ext uri="{FF2B5EF4-FFF2-40B4-BE49-F238E27FC236}">
                <a16:creationId xmlns:a16="http://schemas.microsoft.com/office/drawing/2014/main" id="{2E125913-4A60-5C46-B4F7-86F00197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7AEE2C-91B3-3F42-89F3-AFF1A2FE51F1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kumimoji="0" lang="en-US" altLang="zh-TW" sz="1200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32A0D9AB-F4FE-6B4B-AA8E-702EBB97F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>
                <a:ea typeface="標楷體" panose="02010601000101010101" pitchFamily="2" charset="-120"/>
              </a:rPr>
              <a:t>    </a:t>
            </a:r>
            <a:r>
              <a:rPr lang="zh-TW" altLang="en-US" sz="4400">
                <a:ea typeface="標楷體" panose="02010601000101010101" pitchFamily="2" charset="-120"/>
              </a:rPr>
              <a:t>第五章  其他財產之強制執行</a:t>
            </a: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AFA15BD0-F166-F646-92B7-66A903AA8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第一節  其他財產之概念</a:t>
            </a:r>
            <a:endParaRPr lang="en-US" altLang="zh-TW" sz="3200"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第二節  債務人對於第三人之金錢債權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第三節  就債務人之其他各種財產為執行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第四節  第三人異議之處理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第五節  對公法人財產之執行</a:t>
            </a:r>
          </a:p>
          <a:p>
            <a:pPr eaLnBrk="1" hangingPunct="1"/>
            <a:endParaRPr lang="zh-TW" altLang="en-US" sz="32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日期版面配置區 3">
            <a:extLst>
              <a:ext uri="{FF2B5EF4-FFF2-40B4-BE49-F238E27FC236}">
                <a16:creationId xmlns:a16="http://schemas.microsoft.com/office/drawing/2014/main" id="{43921F77-0C65-AE47-B06D-3F4F53267B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757FB6-A303-4D45-85B6-37F975586E41}" type="datetime1">
              <a:rPr kumimoji="0" lang="zh-TW" altLang="en-US" sz="1200" smtClean="0"/>
              <a:pPr>
                <a:spcBef>
                  <a:spcPct val="0"/>
                </a:spcBef>
                <a:buClrTx/>
                <a:buFontTx/>
                <a:buNone/>
              </a:pPr>
              <a:t>2023/2/9</a:t>
            </a:fld>
            <a:endParaRPr kumimoji="0" lang="en-US" altLang="zh-TW" sz="1200"/>
          </a:p>
        </p:txBody>
      </p:sp>
      <p:sp>
        <p:nvSpPr>
          <p:cNvPr id="23554" name="頁尾版面配置區 4">
            <a:extLst>
              <a:ext uri="{FF2B5EF4-FFF2-40B4-BE49-F238E27FC236}">
                <a16:creationId xmlns:a16="http://schemas.microsoft.com/office/drawing/2014/main" id="{D1B191B3-C0F1-5248-86DA-22775C672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/>
              <a:t>強制執行法教學大綱</a:t>
            </a:r>
          </a:p>
        </p:txBody>
      </p:sp>
      <p:sp>
        <p:nvSpPr>
          <p:cNvPr id="23555" name="投影片編號版面配置區 5">
            <a:extLst>
              <a:ext uri="{FF2B5EF4-FFF2-40B4-BE49-F238E27FC236}">
                <a16:creationId xmlns:a16="http://schemas.microsoft.com/office/drawing/2014/main" id="{151C1765-4C40-434C-A7F6-E812FCED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2415A9-29BE-B342-9457-A813975D8420}" type="slidenum">
              <a:rPr kumimoji="0" lang="en-US" altLang="zh-TW" sz="12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kumimoji="0" lang="en-US" altLang="zh-TW" sz="12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05EC8D5C-6749-074F-865A-9D3C770871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500">
                <a:ea typeface="標楷體" panose="02010601000101010101" pitchFamily="2" charset="-120"/>
              </a:rPr>
              <a:t>    </a:t>
            </a:r>
            <a:r>
              <a:rPr lang="zh-TW" altLang="en-US" sz="4000">
                <a:ea typeface="標楷體" panose="02010601000101010101" pitchFamily="2" charset="-120"/>
              </a:rPr>
              <a:t>第六章  非金錢債權之強制執行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D6B93E10-2FF6-A143-8EDA-33ED532D7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第一節  概   說</a:t>
            </a:r>
            <a:endParaRPr lang="en-US" altLang="zh-TW" sz="3200">
              <a:ea typeface="標楷體" panose="02010601000101010101" pitchFamily="2" charset="-120"/>
            </a:endParaRP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第二節  物之交付請求權執行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第三節　行為及不行為請求權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第四節  意思表示請求權之執行</a:t>
            </a:r>
          </a:p>
          <a:p>
            <a:pPr eaLnBrk="1" hangingPunct="1"/>
            <a:r>
              <a:rPr lang="zh-TW" altLang="en-US" sz="3200">
                <a:ea typeface="標楷體" panose="02010601000101010101" pitchFamily="2" charset="-120"/>
              </a:rPr>
              <a:t>第五節  繼承財產或共有物分割之執行</a:t>
            </a:r>
          </a:p>
          <a:p>
            <a:pPr eaLnBrk="1" hangingPunct="1"/>
            <a:endParaRPr lang="zh-TW" altLang="en-US" sz="3200"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162</TotalTime>
  <Words>486</Words>
  <Application>Microsoft Macintosh PowerPoint</Application>
  <PresentationFormat>如螢幕大小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Verdana</vt:lpstr>
      <vt:lpstr>新細明體</vt:lpstr>
      <vt:lpstr>Arial</vt:lpstr>
      <vt:lpstr>Wingdings</vt:lpstr>
      <vt:lpstr>標楷體</vt:lpstr>
      <vt:lpstr>Times New Roman</vt:lpstr>
      <vt:lpstr>Profile</vt:lpstr>
      <vt:lpstr>              強制執行法</vt:lpstr>
      <vt:lpstr>               教師簡介</vt:lpstr>
      <vt:lpstr>             強制執行法教學大綱</vt:lpstr>
      <vt:lpstr>            第一章　總  則</vt:lpstr>
      <vt:lpstr>            第二章　保全程序</vt:lpstr>
      <vt:lpstr>     第三章  不動產之強制執行</vt:lpstr>
      <vt:lpstr>      第四章  動產之強制執行</vt:lpstr>
      <vt:lpstr>    第五章  其他財產之強制執行</vt:lpstr>
      <vt:lpstr>    第六章  非金錢債權之強制執行</vt:lpstr>
      <vt:lpstr>               教學方式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強制執行法</dc:title>
  <dc:creator>abc</dc:creator>
  <cp:lastModifiedBy>謙瀠 羅</cp:lastModifiedBy>
  <cp:revision>55</cp:revision>
  <cp:lastPrinted>2020-09-11T01:19:24Z</cp:lastPrinted>
  <dcterms:created xsi:type="dcterms:W3CDTF">2007-09-01T11:40:59Z</dcterms:created>
  <dcterms:modified xsi:type="dcterms:W3CDTF">2023-02-09T08:35:36Z</dcterms:modified>
</cp:coreProperties>
</file>