
<file path=[Content_Types].xml><?xml version="1.0" encoding="utf-8"?>
<Types xmlns="http://schemas.openxmlformats.org/package/2006/content-types">
  <Default Extension="png" ContentType="image/png"/>
  <Default Extension="bin" ContentType="image/unknown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64" r:id="rId4"/>
    <p:sldId id="257" r:id="rId5"/>
    <p:sldId id="261" r:id="rId6"/>
    <p:sldId id="259" r:id="rId7"/>
    <p:sldId id="263" r:id="rId8"/>
    <p:sldId id="260" r:id="rId9"/>
    <p:sldId id="262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72AE-4621-4675-8CFE-C471CD2AD34B}" type="datetimeFigureOut">
              <a:rPr lang="zh-TW" altLang="en-US" smtClean="0"/>
              <a:t>2024/12/24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6CC06-29FD-4383-88EF-0108BF90F0B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2354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72AE-4621-4675-8CFE-C471CD2AD34B}" type="datetimeFigureOut">
              <a:rPr lang="zh-TW" altLang="en-US" smtClean="0"/>
              <a:t>2024/12/24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6CC06-29FD-4383-88EF-0108BF90F0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5342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72AE-4621-4675-8CFE-C471CD2AD34B}" type="datetimeFigureOut">
              <a:rPr lang="zh-TW" altLang="en-US" smtClean="0"/>
              <a:t>2024/12/24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6CC06-29FD-4383-88EF-0108BF90F0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3515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72AE-4621-4675-8CFE-C471CD2AD34B}" type="datetimeFigureOut">
              <a:rPr lang="zh-TW" altLang="en-US" smtClean="0"/>
              <a:t>2024/12/24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6CC06-29FD-4383-88EF-0108BF90F0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030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72AE-4621-4675-8CFE-C471CD2AD34B}" type="datetimeFigureOut">
              <a:rPr lang="zh-TW" altLang="en-US" smtClean="0"/>
              <a:t>2024/12/24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6CC06-29FD-4383-88EF-0108BF90F0B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1202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72AE-4621-4675-8CFE-C471CD2AD34B}" type="datetimeFigureOut">
              <a:rPr lang="zh-TW" altLang="en-US" smtClean="0"/>
              <a:t>2024/12/24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6CC06-29FD-4383-88EF-0108BF90F0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7219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72AE-4621-4675-8CFE-C471CD2AD34B}" type="datetimeFigureOut">
              <a:rPr lang="zh-TW" altLang="en-US" smtClean="0"/>
              <a:t>2024/12/24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6CC06-29FD-4383-88EF-0108BF90F0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473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72AE-4621-4675-8CFE-C471CD2AD34B}" type="datetimeFigureOut">
              <a:rPr lang="zh-TW" altLang="en-US" smtClean="0"/>
              <a:t>2024/12/24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6CC06-29FD-4383-88EF-0108BF90F0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5386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72AE-4621-4675-8CFE-C471CD2AD34B}" type="datetimeFigureOut">
              <a:rPr lang="zh-TW" altLang="en-US" smtClean="0"/>
              <a:t>2024/12/24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6CC06-29FD-4383-88EF-0108BF90F0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4946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88272AE-4621-4675-8CFE-C471CD2AD34B}" type="datetimeFigureOut">
              <a:rPr lang="zh-TW" altLang="en-US" smtClean="0"/>
              <a:t>2024/12/24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0C6CC06-29FD-4383-88EF-0108BF90F0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6339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72AE-4621-4675-8CFE-C471CD2AD34B}" type="datetimeFigureOut">
              <a:rPr lang="zh-TW" altLang="en-US" smtClean="0"/>
              <a:t>2024/12/24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6CC06-29FD-4383-88EF-0108BF90F0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65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88272AE-4621-4675-8CFE-C471CD2AD34B}" type="datetimeFigureOut">
              <a:rPr lang="zh-TW" altLang="en-US" smtClean="0"/>
              <a:t>2024/12/24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0C6CC06-29FD-4383-88EF-0108BF90F0B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8183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smhuang@mis.ccu.edu.tw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8A2C820-7BB6-4D6E-947D-6F338C3D89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資料庫管理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Database System</a:t>
            </a:r>
            <a:endParaRPr lang="zh-TW" altLang="en-US" sz="6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C73458B-A22A-48FD-9B22-9A0C782038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指導老師：黃士銘  教授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助教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李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明澂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鍾尚衡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085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A71829-A6DD-415E-B8F8-91D8DCCE0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使用設備調查</a:t>
            </a:r>
          </a:p>
        </p:txBody>
      </p:sp>
      <p:pic>
        <p:nvPicPr>
          <p:cNvPr id="7" name="內容版面配置區 6" descr="一張含有 樣式, 針線, 單色 的圖片&#10;&#10;自動產生的描述">
            <a:extLst>
              <a:ext uri="{FF2B5EF4-FFF2-40B4-BE49-F238E27FC236}">
                <a16:creationId xmlns:a16="http://schemas.microsoft.com/office/drawing/2014/main" id="{17F93A84-8ED6-4D48-6EC7-903F7DD80D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1163" y="1952625"/>
            <a:ext cx="3810000" cy="3810000"/>
          </a:xfrm>
        </p:spPr>
      </p:pic>
    </p:spTree>
    <p:extLst>
      <p:ext uri="{BB962C8B-B14F-4D97-AF65-F5344CB8AC3E}">
        <p14:creationId xmlns:p14="http://schemas.microsoft.com/office/powerpoint/2010/main" val="84678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5DC5D2C-C15F-4FB3-A342-8246D4BF8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聯絡方式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CDDB954-1D62-44A7-8E9C-FF5431594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1567" y="1819101"/>
            <a:ext cx="10058400" cy="4023360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黃士銘教授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EMAIL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smhuang@mis.ccu.edu.tw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明澂助教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EMAIL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a0921840623@gmail.com</a:t>
            </a:r>
          </a:p>
          <a:p>
            <a:pPr marL="0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鍾尚衡助教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EMAIL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hhchung2016@gmail.com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0307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97CB804-F869-4FE2-8EA1-5A7CD5E79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資料庫</a:t>
            </a: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加簽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相關事宜</a:t>
            </a:r>
            <a:endParaRPr lang="zh-TW" altLang="en-US" dirty="0"/>
          </a:p>
        </p:txBody>
      </p:sp>
      <p:pic>
        <p:nvPicPr>
          <p:cNvPr id="4" name="內容版面配置區 4">
            <a:extLst>
              <a:ext uri="{FF2B5EF4-FFF2-40B4-BE49-F238E27FC236}">
                <a16:creationId xmlns:a16="http://schemas.microsoft.com/office/drawing/2014/main" id="{7792AA46-B064-482F-944A-A78937456C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64305" y="1784020"/>
            <a:ext cx="5199537" cy="4510553"/>
          </a:xfrm>
          <a:ln>
            <a:solidFill>
              <a:schemeClr val="tx1"/>
            </a:solidFill>
          </a:ln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CD94F04D-D2CC-420D-84E8-0C96902CB79F}"/>
              </a:ext>
            </a:extLst>
          </p:cNvPr>
          <p:cNvSpPr txBox="1"/>
          <p:nvPr/>
        </p:nvSpPr>
        <p:spPr>
          <a:xfrm>
            <a:off x="965699" y="1737360"/>
            <a:ext cx="4648200" cy="4182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b="1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加簽單請不要拿給老師簽</a:t>
            </a:r>
            <a:r>
              <a:rPr lang="en-US" altLang="zh-TW" sz="2400" b="1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</a:p>
          <a:p>
            <a:pPr>
              <a:lnSpc>
                <a:spcPct val="150000"/>
              </a:lnSpc>
            </a:pP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由於過往欲修習本門課程的同學數量較多，因此由資管系辦統一安排。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400" b="1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請同學在列印加簽單後交去資管系辦</a:t>
            </a:r>
            <a:r>
              <a:rPr lang="en-US" altLang="zh-TW" sz="2400" b="1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</a:p>
          <a:p>
            <a:pPr>
              <a:lnSpc>
                <a:spcPct val="150000"/>
              </a:lnSpc>
            </a:pPr>
            <a:r>
              <a:rPr lang="zh-TW" altLang="en-US" sz="2400" b="1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並請在加簽單開放列印後盡快處理，避免因為太晚處理而無法加簽</a:t>
            </a:r>
            <a:r>
              <a:rPr lang="en-US" altLang="zh-TW" sz="2400" b="1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  <a:endParaRPr lang="zh-TW" altLang="en-US" sz="2400" b="1" dirty="0">
              <a:highlight>
                <a:srgbClr val="FFFF00"/>
              </a:highligh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4637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4956E5-C1E6-4541-9373-4D792CA77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成績評量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54A8C99-F175-48B1-95FD-A2056DEAB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課堂表現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含點名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10%</a:t>
            </a:r>
            <a:b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上機實作  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10%</a:t>
            </a:r>
            <a:b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小考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次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20%</a:t>
            </a:r>
            <a:b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期中考試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筆試、上機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 30%</a:t>
            </a:r>
            <a:b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期末專題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報告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30%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313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DB0DEC6-1264-4568-B788-6A7A7DAD3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3288" y="199615"/>
            <a:ext cx="4086752" cy="1450757"/>
          </a:xfrm>
        </p:spPr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課程架構</a:t>
            </a:r>
          </a:p>
        </p:txBody>
      </p:sp>
      <p:graphicFrame>
        <p:nvGraphicFramePr>
          <p:cNvPr id="5" name="內容版面配置區 4">
            <a:extLst>
              <a:ext uri="{FF2B5EF4-FFF2-40B4-BE49-F238E27FC236}">
                <a16:creationId xmlns:a16="http://schemas.microsoft.com/office/drawing/2014/main" id="{41C0D803-8EC9-4038-BDCC-CF325F3D21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3146664"/>
              </p:ext>
            </p:extLst>
          </p:nvPr>
        </p:nvGraphicFramePr>
        <p:xfrm>
          <a:off x="0" y="118418"/>
          <a:ext cx="6020943" cy="48225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7469">
                  <a:extLst>
                    <a:ext uri="{9D8B030D-6E8A-4147-A177-3AD203B41FA5}">
                      <a16:colId xmlns:a16="http://schemas.microsoft.com/office/drawing/2014/main" val="3736102482"/>
                    </a:ext>
                  </a:extLst>
                </a:gridCol>
                <a:gridCol w="482304">
                  <a:extLst>
                    <a:ext uri="{9D8B030D-6E8A-4147-A177-3AD203B41FA5}">
                      <a16:colId xmlns:a16="http://schemas.microsoft.com/office/drawing/2014/main" val="1235693712"/>
                    </a:ext>
                  </a:extLst>
                </a:gridCol>
                <a:gridCol w="2104489">
                  <a:extLst>
                    <a:ext uri="{9D8B030D-6E8A-4147-A177-3AD203B41FA5}">
                      <a16:colId xmlns:a16="http://schemas.microsoft.com/office/drawing/2014/main" val="3472476693"/>
                    </a:ext>
                  </a:extLst>
                </a:gridCol>
                <a:gridCol w="1926870">
                  <a:extLst>
                    <a:ext uri="{9D8B030D-6E8A-4147-A177-3AD203B41FA5}">
                      <a16:colId xmlns:a16="http://schemas.microsoft.com/office/drawing/2014/main" val="605877226"/>
                    </a:ext>
                  </a:extLst>
                </a:gridCol>
                <a:gridCol w="1029811">
                  <a:extLst>
                    <a:ext uri="{9D8B030D-6E8A-4147-A177-3AD203B41FA5}">
                      <a16:colId xmlns:a16="http://schemas.microsoft.com/office/drawing/2014/main" val="43962761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Week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Date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Case(</a:t>
                      </a:r>
                      <a:r>
                        <a:rPr lang="zh-TW" sz="120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週二</a:t>
                      </a:r>
                      <a:r>
                        <a:rPr lang="en-US" sz="120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Content(</a:t>
                      </a:r>
                      <a:r>
                        <a:rPr lang="zh-TW" sz="120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週四</a:t>
                      </a:r>
                      <a:r>
                        <a:rPr lang="en-US" sz="120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備註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69049084"/>
                  </a:ext>
                </a:extLst>
              </a:tr>
              <a:tr h="258994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1.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資料庫的演進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資料庫的演進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24749834"/>
                  </a:ext>
                </a:extLst>
              </a:tr>
              <a:tr h="388490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2.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實驗一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安裝</a:t>
                      </a: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SQL Server)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</a:b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(SQL Server</a:t>
                      </a:r>
                      <a:r>
                        <a:rPr lang="zh-TW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簡單操作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關聯式資料庫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64300644"/>
                  </a:ext>
                </a:extLst>
              </a:tr>
              <a:tr h="388490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3.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實驗二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北風資料庫資料查詢</a:t>
                      </a: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</a:b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建立自己的資料操作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第一次小考</a:t>
                      </a:r>
                      <a:r>
                        <a:rPr lang="en-US" sz="12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筆試</a:t>
                      </a:r>
                      <a:r>
                        <a:rPr lang="en-US" sz="12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sz="1200" b="1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</a:t>
                      </a:r>
                      <a:endParaRPr lang="zh-TW" sz="1200" kern="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49169791"/>
                  </a:ext>
                </a:extLst>
              </a:tr>
              <a:tr h="258994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4.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實驗三</a:t>
                      </a:r>
                      <a:r>
                        <a:rPr lang="zh-TW" sz="12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題目實作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SQL</a:t>
                      </a:r>
                      <a:r>
                        <a:rPr lang="zh-TW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初級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10269751"/>
                  </a:ext>
                </a:extLst>
              </a:tr>
              <a:tr h="258994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5.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實驗四</a:t>
                      </a:r>
                      <a:r>
                        <a:rPr lang="zh-TW" sz="12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題目實作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SQL</a:t>
                      </a:r>
                      <a:r>
                        <a:rPr lang="zh-TW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中級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一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57155117"/>
                  </a:ext>
                </a:extLst>
              </a:tr>
              <a:tr h="258994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6.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第一次小考</a:t>
                      </a:r>
                      <a:r>
                        <a:rPr lang="en-US" sz="12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上機</a:t>
                      </a:r>
                      <a:r>
                        <a:rPr lang="en-US" sz="12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SQL</a:t>
                      </a:r>
                      <a:r>
                        <a:rPr lang="zh-TW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中級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二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13694632"/>
                  </a:ext>
                </a:extLst>
              </a:tr>
              <a:tr h="387968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7.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專題計畫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200" kern="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運動會補修</a:t>
                      </a:r>
                      <a:endParaRPr lang="zh-TW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HW1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彈性教學週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97301200"/>
                  </a:ext>
                </a:extLst>
              </a:tr>
              <a:tr h="258994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8.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校際活動停課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Formal Relational Languages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11295675"/>
                  </a:ext>
                </a:extLst>
              </a:tr>
              <a:tr h="258994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9.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Midterm test week(</a:t>
                      </a:r>
                      <a:r>
                        <a:rPr lang="zh-TW" sz="12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上機</a:t>
                      </a:r>
                      <a:r>
                        <a:rPr lang="en-US" sz="12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Midterm test week</a:t>
                      </a:r>
                      <a:r>
                        <a:rPr lang="en-US" sz="1200" b="1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筆試</a:t>
                      </a:r>
                      <a:r>
                        <a:rPr lang="en-US" sz="12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27638090"/>
                  </a:ext>
                </a:extLst>
              </a:tr>
              <a:tr h="258994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10.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實驗六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</a:b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資料複雜查詢</a:t>
                      </a: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資料庫邏輯設計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67018181"/>
                  </a:ext>
                </a:extLst>
              </a:tr>
              <a:tr h="258994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11.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實驗七</a:t>
                      </a: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</a:b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正規化練習</a:t>
                      </a: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Query Processing and Optimization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56741256"/>
                  </a:ext>
                </a:extLst>
              </a:tr>
              <a:tr h="258994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12.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實驗八</a:t>
                      </a: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</a:b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(Apache</a:t>
                      </a: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安裝</a:t>
                      </a: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Transaction Processing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01255221"/>
                  </a:ext>
                </a:extLst>
              </a:tr>
            </a:tbl>
          </a:graphicData>
        </a:graphic>
      </p:graphicFrame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AE7A0B8B-372B-1DDF-C684-49C858FEFA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1143771"/>
              </p:ext>
            </p:extLst>
          </p:nvPr>
        </p:nvGraphicFramePr>
        <p:xfrm>
          <a:off x="6171059" y="2866359"/>
          <a:ext cx="6020943" cy="29236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7469">
                  <a:extLst>
                    <a:ext uri="{9D8B030D-6E8A-4147-A177-3AD203B41FA5}">
                      <a16:colId xmlns:a16="http://schemas.microsoft.com/office/drawing/2014/main" val="3979776217"/>
                    </a:ext>
                  </a:extLst>
                </a:gridCol>
                <a:gridCol w="482304">
                  <a:extLst>
                    <a:ext uri="{9D8B030D-6E8A-4147-A177-3AD203B41FA5}">
                      <a16:colId xmlns:a16="http://schemas.microsoft.com/office/drawing/2014/main" val="665114664"/>
                    </a:ext>
                  </a:extLst>
                </a:gridCol>
                <a:gridCol w="2104489">
                  <a:extLst>
                    <a:ext uri="{9D8B030D-6E8A-4147-A177-3AD203B41FA5}">
                      <a16:colId xmlns:a16="http://schemas.microsoft.com/office/drawing/2014/main" val="4118145722"/>
                    </a:ext>
                  </a:extLst>
                </a:gridCol>
                <a:gridCol w="1926870">
                  <a:extLst>
                    <a:ext uri="{9D8B030D-6E8A-4147-A177-3AD203B41FA5}">
                      <a16:colId xmlns:a16="http://schemas.microsoft.com/office/drawing/2014/main" val="3956287521"/>
                    </a:ext>
                  </a:extLst>
                </a:gridCol>
                <a:gridCol w="1029811">
                  <a:extLst>
                    <a:ext uri="{9D8B030D-6E8A-4147-A177-3AD203B41FA5}">
                      <a16:colId xmlns:a16="http://schemas.microsoft.com/office/drawing/2014/main" val="5524414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Week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Date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Case(</a:t>
                      </a:r>
                      <a:r>
                        <a:rPr lang="zh-TW" sz="120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週二</a:t>
                      </a:r>
                      <a:r>
                        <a:rPr lang="en-US" sz="120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Content(</a:t>
                      </a:r>
                      <a:r>
                        <a:rPr lang="zh-TW" sz="120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週四</a:t>
                      </a:r>
                      <a:r>
                        <a:rPr lang="en-US" sz="120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備註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94393672"/>
                  </a:ext>
                </a:extLst>
              </a:tr>
              <a:tr h="365268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13.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實驗九</a:t>
                      </a: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</a:b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正規化練習</a:t>
                      </a: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Web Database Programming Using PHP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HW2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32130386"/>
                  </a:ext>
                </a:extLst>
              </a:tr>
              <a:tr h="547902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14.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期中解答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SQL</a:t>
                      </a: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語言進階</a:t>
                      </a: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一</a:t>
                      </a: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4524798"/>
                  </a:ext>
                </a:extLst>
              </a:tr>
              <a:tr h="547902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15.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第二次小考</a:t>
                      </a:r>
                      <a:r>
                        <a:rPr lang="en-US" sz="12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上機</a:t>
                      </a:r>
                      <a:r>
                        <a:rPr lang="en-US" sz="12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第二次小考</a:t>
                      </a:r>
                      <a:r>
                        <a:rPr lang="en-US" sz="12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筆試</a:t>
                      </a:r>
                      <a:r>
                        <a:rPr lang="en-US" sz="12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56173687"/>
                  </a:ext>
                </a:extLst>
              </a:tr>
              <a:tr h="365268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16.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實驗十</a:t>
                      </a: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</a:b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 SQL</a:t>
                      </a: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語言進階練習</a:t>
                      </a: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SQL</a:t>
                      </a: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語言進階</a:t>
                      </a: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二</a:t>
                      </a: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40711171"/>
                  </a:ext>
                </a:extLst>
              </a:tr>
              <a:tr h="365268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17.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期末專題製作</a:t>
                      </a:r>
                      <a:endParaRPr lang="zh-TW" sz="1200" kern="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期末專題製作</a:t>
                      </a:r>
                      <a:endParaRPr lang="zh-TW" sz="1200" kern="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彈性教學週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57949062"/>
                  </a:ext>
                </a:extLst>
              </a:tr>
              <a:tr h="365268"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18.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專題報告</a:t>
                      </a:r>
                      <a:endParaRPr lang="zh-TW" sz="1200" kern="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專題報告</a:t>
                      </a:r>
                      <a:endParaRPr lang="zh-TW" sz="1200" kern="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29858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340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43A542D-5EC4-4DA3-8016-BDC3E4653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上課用書</a:t>
            </a:r>
          </a:p>
        </p:txBody>
      </p:sp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B81EAAE1-B07D-4AE6-9F8F-0DD61C65F6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1674" y="286603"/>
            <a:ext cx="4569270" cy="5757279"/>
          </a:xfr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92BD0F3E-F28D-436F-81D4-F92EB82F26D4}"/>
              </a:ext>
            </a:extLst>
          </p:cNvPr>
          <p:cNvSpPr txBox="1"/>
          <p:nvPr/>
        </p:nvSpPr>
        <p:spPr>
          <a:xfrm>
            <a:off x="1097280" y="1870867"/>
            <a:ext cx="5654394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理論課本：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作者：</a:t>
            </a:r>
            <a:r>
              <a:rPr lang="en-US" altLang="zh-TW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Ramez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Elmasri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and </a:t>
            </a:r>
            <a:r>
              <a:rPr lang="en-US" altLang="zh-TW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Shamkant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B. </a:t>
            </a:r>
            <a:r>
              <a:rPr lang="en-US" altLang="zh-TW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Navathe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b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書名：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“Database Systems-</a:t>
            </a:r>
            <a:r>
              <a:rPr lang="en-US" altLang="zh-TW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Models,Languages,Design,and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Application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Programming“</a:t>
            </a:r>
            <a:b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9671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43A542D-5EC4-4DA3-8016-BDC3E4653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上課用書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92BD0F3E-F28D-436F-81D4-F92EB82F26D4}"/>
              </a:ext>
            </a:extLst>
          </p:cNvPr>
          <p:cNvSpPr txBox="1"/>
          <p:nvPr/>
        </p:nvSpPr>
        <p:spPr>
          <a:xfrm>
            <a:off x="1097280" y="1870867"/>
            <a:ext cx="5654394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理論課本：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作者：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余顯強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書名：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“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資料庫系統：理論與設計實務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“</a:t>
            </a:r>
          </a:p>
          <a:p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https://www.books.com.tw/products/0010938730?loc=P_0001_019</a:t>
            </a:r>
            <a:b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1" name="內容版面配置區 10">
            <a:extLst>
              <a:ext uri="{FF2B5EF4-FFF2-40B4-BE49-F238E27FC236}">
                <a16:creationId xmlns:a16="http://schemas.microsoft.com/office/drawing/2014/main" id="{3E13EA46-EECF-4365-B889-6B1B75087C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53"/>
          <a:stretch/>
        </p:blipFill>
        <p:spPr>
          <a:xfrm>
            <a:off x="7156580" y="391919"/>
            <a:ext cx="5035420" cy="5831633"/>
          </a:xfrm>
        </p:spPr>
      </p:pic>
    </p:spTree>
    <p:extLst>
      <p:ext uri="{BB962C8B-B14F-4D97-AF65-F5344CB8AC3E}">
        <p14:creationId xmlns:p14="http://schemas.microsoft.com/office/powerpoint/2010/main" val="413498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43A542D-5EC4-4DA3-8016-BDC3E4653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上課用書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92BD0F3E-F28D-436F-81D4-F92EB82F26D4}"/>
              </a:ext>
            </a:extLst>
          </p:cNvPr>
          <p:cNvSpPr txBox="1"/>
          <p:nvPr/>
        </p:nvSpPr>
        <p:spPr>
          <a:xfrm>
            <a:off x="1097280" y="1870867"/>
            <a:ext cx="5654394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實作課本：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作者：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陳會安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書名：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“SQL Server 2022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／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2019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資料庫設計與開發實務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”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https://www.books.com.tw/products/0010957866</a:t>
            </a:r>
            <a:b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026" name="Picture 2" descr="SQL Server 2022/2019資料庫設計與開發實務- 三民網路書店">
            <a:extLst>
              <a:ext uri="{FF2B5EF4-FFF2-40B4-BE49-F238E27FC236}">
                <a16:creationId xmlns:a16="http://schemas.microsoft.com/office/drawing/2014/main" id="{5CAB4D9B-5E13-AE46-854E-07AE367219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680" y="1198485"/>
            <a:ext cx="3505346" cy="4836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598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A71829-A6DD-415E-B8F8-91D8DCCE0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聯絡群組</a:t>
            </a:r>
          </a:p>
        </p:txBody>
      </p:sp>
      <p:pic>
        <p:nvPicPr>
          <p:cNvPr id="6" name="內容版面配置區 5">
            <a:extLst>
              <a:ext uri="{FF2B5EF4-FFF2-40B4-BE49-F238E27FC236}">
                <a16:creationId xmlns:a16="http://schemas.microsoft.com/office/drawing/2014/main" id="{0C4B6958-B2D2-526B-484C-2CDE087187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1163" y="1952625"/>
            <a:ext cx="3810000" cy="3810000"/>
          </a:xfrm>
        </p:spPr>
      </p:pic>
    </p:spTree>
    <p:extLst>
      <p:ext uri="{BB962C8B-B14F-4D97-AF65-F5344CB8AC3E}">
        <p14:creationId xmlns:p14="http://schemas.microsoft.com/office/powerpoint/2010/main" val="402841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372</TotalTime>
  <Words>325</Words>
  <Application>Microsoft Office PowerPoint</Application>
  <PresentationFormat>寬螢幕</PresentationFormat>
  <Paragraphs>110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6" baseType="lpstr">
      <vt:lpstr>新細明體</vt:lpstr>
      <vt:lpstr>標楷體</vt:lpstr>
      <vt:lpstr>Calibri</vt:lpstr>
      <vt:lpstr>Calibri Light</vt:lpstr>
      <vt:lpstr>Times New Roman</vt:lpstr>
      <vt:lpstr>回顧</vt:lpstr>
      <vt:lpstr>資料庫管理 Database System</vt:lpstr>
      <vt:lpstr>聯絡方式</vt:lpstr>
      <vt:lpstr>資料庫加簽相關事宜</vt:lpstr>
      <vt:lpstr>成績評量</vt:lpstr>
      <vt:lpstr>課程架構</vt:lpstr>
      <vt:lpstr>上課用書</vt:lpstr>
      <vt:lpstr>上課用書</vt:lpstr>
      <vt:lpstr>上課用書</vt:lpstr>
      <vt:lpstr>聯絡群組</vt:lpstr>
      <vt:lpstr>使用設備調查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資料庫管理 Database System</dc:title>
  <dc:creator>user</dc:creator>
  <cp:lastModifiedBy>jack</cp:lastModifiedBy>
  <cp:revision>27</cp:revision>
  <dcterms:created xsi:type="dcterms:W3CDTF">2020-03-02T17:01:58Z</dcterms:created>
  <dcterms:modified xsi:type="dcterms:W3CDTF">2024-12-24T07:34:03Z</dcterms:modified>
</cp:coreProperties>
</file>