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602" r:id="rId2"/>
    <p:sldId id="571" r:id="rId3"/>
    <p:sldId id="592" r:id="rId4"/>
    <p:sldId id="608" r:id="rId5"/>
    <p:sldId id="609" r:id="rId6"/>
    <p:sldId id="593" r:id="rId7"/>
    <p:sldId id="604" r:id="rId8"/>
    <p:sldId id="594" r:id="rId9"/>
    <p:sldId id="595" r:id="rId10"/>
    <p:sldId id="549" r:id="rId11"/>
    <p:sldId id="564" r:id="rId12"/>
    <p:sldId id="565" r:id="rId13"/>
    <p:sldId id="566" r:id="rId14"/>
    <p:sldId id="605" r:id="rId15"/>
    <p:sldId id="567" r:id="rId16"/>
    <p:sldId id="568" r:id="rId17"/>
    <p:sldId id="575" r:id="rId18"/>
    <p:sldId id="603" r:id="rId19"/>
    <p:sldId id="555" r:id="rId20"/>
    <p:sldId id="55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9461D-5B3E-432D-844D-560036E7A5BC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0F9FFF-56FB-4EC2-ABD9-D04A8544873B}">
      <dgm:prSet phldrT="[Text]"/>
      <dgm:spPr/>
      <dgm:t>
        <a:bodyPr/>
        <a:lstStyle/>
        <a:p>
          <a:r>
            <a:rPr lang="en-US" dirty="0"/>
            <a:t>Claim</a:t>
          </a:r>
        </a:p>
      </dgm:t>
    </dgm:pt>
    <dgm:pt modelId="{16AD35CC-387E-42A5-BD0C-5C1EAA2DD263}" type="parTrans" cxnId="{4A6058CF-D4C3-4E12-8213-3EFEB9289112}">
      <dgm:prSet/>
      <dgm:spPr/>
      <dgm:t>
        <a:bodyPr/>
        <a:lstStyle/>
        <a:p>
          <a:endParaRPr lang="en-US"/>
        </a:p>
      </dgm:t>
    </dgm:pt>
    <dgm:pt modelId="{FB305B10-4D81-4647-85AD-0B99087AFB00}" type="sibTrans" cxnId="{4A6058CF-D4C3-4E12-8213-3EFEB9289112}">
      <dgm:prSet/>
      <dgm:spPr/>
      <dgm:t>
        <a:bodyPr/>
        <a:lstStyle/>
        <a:p>
          <a:endParaRPr lang="en-US"/>
        </a:p>
      </dgm:t>
    </dgm:pt>
    <dgm:pt modelId="{BD9F7A46-852B-4883-BAA8-DAFB6D279010}">
      <dgm:prSet phldrT="[Text]"/>
      <dgm:spPr/>
      <dgm:t>
        <a:bodyPr/>
        <a:lstStyle/>
        <a:p>
          <a:r>
            <a:rPr lang="en-US" dirty="0"/>
            <a:t>I have contributed to my field</a:t>
          </a:r>
        </a:p>
      </dgm:t>
    </dgm:pt>
    <dgm:pt modelId="{24A79F3D-6FEA-47AF-A4CA-AB74F63D63EF}" type="parTrans" cxnId="{434C49E2-9DD6-412B-89D8-662AC18DDF91}">
      <dgm:prSet/>
      <dgm:spPr/>
      <dgm:t>
        <a:bodyPr/>
        <a:lstStyle/>
        <a:p>
          <a:endParaRPr lang="en-US"/>
        </a:p>
      </dgm:t>
    </dgm:pt>
    <dgm:pt modelId="{A7E17D51-BB5B-4B99-8D7D-375ED5E6D729}" type="sibTrans" cxnId="{434C49E2-9DD6-412B-89D8-662AC18DDF91}">
      <dgm:prSet/>
      <dgm:spPr/>
      <dgm:t>
        <a:bodyPr/>
        <a:lstStyle/>
        <a:p>
          <a:endParaRPr lang="en-US"/>
        </a:p>
      </dgm:t>
    </dgm:pt>
    <dgm:pt modelId="{3AA65C8D-D5B4-4C21-B9FF-BC2AB5878301}">
      <dgm:prSet phldrT="[Text]"/>
      <dgm:spPr/>
      <dgm:t>
        <a:bodyPr/>
        <a:lstStyle/>
        <a:p>
          <a:r>
            <a:rPr lang="en-US" dirty="0"/>
            <a:t>Evidence</a:t>
          </a:r>
        </a:p>
      </dgm:t>
    </dgm:pt>
    <dgm:pt modelId="{E5CCAC71-5702-4F1B-9496-F08B5E148470}" type="parTrans" cxnId="{587D74D2-E74C-409A-BB71-0BDA5E7B3AFF}">
      <dgm:prSet/>
      <dgm:spPr/>
      <dgm:t>
        <a:bodyPr/>
        <a:lstStyle/>
        <a:p>
          <a:endParaRPr lang="en-US"/>
        </a:p>
      </dgm:t>
    </dgm:pt>
    <dgm:pt modelId="{B9582D98-5717-4E80-B846-588162DC196B}" type="sibTrans" cxnId="{587D74D2-E74C-409A-BB71-0BDA5E7B3AFF}">
      <dgm:prSet/>
      <dgm:spPr/>
      <dgm:t>
        <a:bodyPr/>
        <a:lstStyle/>
        <a:p>
          <a:endParaRPr lang="en-US"/>
        </a:p>
      </dgm:t>
    </dgm:pt>
    <dgm:pt modelId="{F6BB5E37-64FD-42EE-8E20-882819B98499}">
      <dgm:prSet phldrT="[Text]"/>
      <dgm:spPr/>
      <dgm:t>
        <a:bodyPr/>
        <a:lstStyle/>
        <a:p>
          <a:r>
            <a:rPr lang="en-US" dirty="0"/>
            <a:t>What I did</a:t>
          </a:r>
        </a:p>
      </dgm:t>
    </dgm:pt>
    <dgm:pt modelId="{83142AD5-7DFD-464E-9FC0-8B9C69AD56B9}" type="parTrans" cxnId="{04F202F6-B47C-41EF-8255-95560925C03B}">
      <dgm:prSet/>
      <dgm:spPr/>
      <dgm:t>
        <a:bodyPr/>
        <a:lstStyle/>
        <a:p>
          <a:endParaRPr lang="en-US"/>
        </a:p>
      </dgm:t>
    </dgm:pt>
    <dgm:pt modelId="{0F68AF41-8BC4-4F3B-AE1A-EA1D948DC128}" type="sibTrans" cxnId="{04F202F6-B47C-41EF-8255-95560925C03B}">
      <dgm:prSet/>
      <dgm:spPr/>
      <dgm:t>
        <a:bodyPr/>
        <a:lstStyle/>
        <a:p>
          <a:endParaRPr lang="en-US"/>
        </a:p>
      </dgm:t>
    </dgm:pt>
    <dgm:pt modelId="{FE9C5783-9409-4EC1-A3C0-ED4572129484}">
      <dgm:prSet phldrT="[Text]"/>
      <dgm:spPr/>
      <dgm:t>
        <a:bodyPr/>
        <a:lstStyle/>
        <a:p>
          <a:r>
            <a:rPr lang="en-US" dirty="0"/>
            <a:t>Reasoning</a:t>
          </a:r>
        </a:p>
      </dgm:t>
    </dgm:pt>
    <dgm:pt modelId="{E836A164-BFD4-48FC-91C8-D7D1642BD609}" type="parTrans" cxnId="{F3952659-1A57-4CF8-BCD5-02DC5E8EF622}">
      <dgm:prSet/>
      <dgm:spPr/>
      <dgm:t>
        <a:bodyPr/>
        <a:lstStyle/>
        <a:p>
          <a:endParaRPr lang="en-US"/>
        </a:p>
      </dgm:t>
    </dgm:pt>
    <dgm:pt modelId="{D5D0EC9A-20E3-436D-B47A-95BC63F353C7}" type="sibTrans" cxnId="{F3952659-1A57-4CF8-BCD5-02DC5E8EF622}">
      <dgm:prSet/>
      <dgm:spPr/>
      <dgm:t>
        <a:bodyPr/>
        <a:lstStyle/>
        <a:p>
          <a:endParaRPr lang="en-US"/>
        </a:p>
      </dgm:t>
    </dgm:pt>
    <dgm:pt modelId="{BA39C888-5BD6-4DA6-816D-DCD053C6ACB1}">
      <dgm:prSet phldrT="[Text]"/>
      <dgm:spPr/>
      <dgm:t>
        <a:bodyPr/>
        <a:lstStyle/>
        <a:p>
          <a:r>
            <a:rPr lang="en-US" dirty="0"/>
            <a:t>What it means</a:t>
          </a:r>
        </a:p>
      </dgm:t>
    </dgm:pt>
    <dgm:pt modelId="{4A5B1788-AF11-45CD-A3CD-0D348F820D07}" type="parTrans" cxnId="{B202ACD8-90CA-4E12-AA4B-FA30FDDD145B}">
      <dgm:prSet/>
      <dgm:spPr/>
      <dgm:t>
        <a:bodyPr/>
        <a:lstStyle/>
        <a:p>
          <a:endParaRPr lang="en-US"/>
        </a:p>
      </dgm:t>
    </dgm:pt>
    <dgm:pt modelId="{7B006F8C-A0FA-46A8-B21E-58A782D7A7C3}" type="sibTrans" cxnId="{B202ACD8-90CA-4E12-AA4B-FA30FDDD145B}">
      <dgm:prSet/>
      <dgm:spPr/>
      <dgm:t>
        <a:bodyPr/>
        <a:lstStyle/>
        <a:p>
          <a:endParaRPr lang="en-US"/>
        </a:p>
      </dgm:t>
    </dgm:pt>
    <dgm:pt modelId="{A4DF5F1A-A6B8-44B0-88A5-C9C48C777797}">
      <dgm:prSet phldrT="[Text]"/>
      <dgm:spPr/>
      <dgm:t>
        <a:bodyPr/>
        <a:lstStyle/>
        <a:p>
          <a:r>
            <a:rPr lang="en-US" dirty="0"/>
            <a:t>Data</a:t>
          </a:r>
        </a:p>
      </dgm:t>
    </dgm:pt>
    <dgm:pt modelId="{0C648525-B104-463D-A95B-3D78AE43D116}" type="parTrans" cxnId="{03AC137E-64AA-4445-B8F5-B0947E2967ED}">
      <dgm:prSet/>
      <dgm:spPr/>
      <dgm:t>
        <a:bodyPr/>
        <a:lstStyle/>
        <a:p>
          <a:endParaRPr lang="en-US"/>
        </a:p>
      </dgm:t>
    </dgm:pt>
    <dgm:pt modelId="{5EC4DF83-A531-4D85-BE4D-3EBDAD9D683D}" type="sibTrans" cxnId="{03AC137E-64AA-4445-B8F5-B0947E2967ED}">
      <dgm:prSet/>
      <dgm:spPr/>
      <dgm:t>
        <a:bodyPr/>
        <a:lstStyle/>
        <a:p>
          <a:endParaRPr lang="en-US"/>
        </a:p>
      </dgm:t>
    </dgm:pt>
    <dgm:pt modelId="{69E06010-0348-48B2-A923-F4251A041706}" type="pres">
      <dgm:prSet presAssocID="{6E29461D-5B3E-432D-844D-560036E7A5BC}" presName="Name0" presStyleCnt="0">
        <dgm:presLayoutVars>
          <dgm:dir/>
          <dgm:animLvl val="lvl"/>
          <dgm:resizeHandles val="exact"/>
        </dgm:presLayoutVars>
      </dgm:prSet>
      <dgm:spPr/>
    </dgm:pt>
    <dgm:pt modelId="{105081F1-6205-4A85-BCAB-8A5170A85FB9}" type="pres">
      <dgm:prSet presAssocID="{6E29461D-5B3E-432D-844D-560036E7A5BC}" presName="tSp" presStyleCnt="0"/>
      <dgm:spPr/>
    </dgm:pt>
    <dgm:pt modelId="{BBB49F4C-3D56-4044-AF07-E37C8C516DB9}" type="pres">
      <dgm:prSet presAssocID="{6E29461D-5B3E-432D-844D-560036E7A5BC}" presName="bSp" presStyleCnt="0"/>
      <dgm:spPr/>
    </dgm:pt>
    <dgm:pt modelId="{11B6797F-1178-4B8D-840D-2A673B79AAE5}" type="pres">
      <dgm:prSet presAssocID="{6E29461D-5B3E-432D-844D-560036E7A5BC}" presName="process" presStyleCnt="0"/>
      <dgm:spPr/>
    </dgm:pt>
    <dgm:pt modelId="{D0E63316-8DE3-4029-BD6F-A62A4DC0EAC1}" type="pres">
      <dgm:prSet presAssocID="{770F9FFF-56FB-4EC2-ABD9-D04A8544873B}" presName="composite1" presStyleCnt="0"/>
      <dgm:spPr/>
    </dgm:pt>
    <dgm:pt modelId="{BE08B04A-B8E2-4AA7-A8AE-BF4D61893E95}" type="pres">
      <dgm:prSet presAssocID="{770F9FFF-56FB-4EC2-ABD9-D04A8544873B}" presName="dummyNode1" presStyleLbl="node1" presStyleIdx="0" presStyleCnt="3"/>
      <dgm:spPr/>
    </dgm:pt>
    <dgm:pt modelId="{9302CA0F-63F5-4BFA-94E2-64D5A33FFE35}" type="pres">
      <dgm:prSet presAssocID="{770F9FFF-56FB-4EC2-ABD9-D04A8544873B}" presName="childNode1" presStyleLbl="bgAcc1" presStyleIdx="0" presStyleCnt="3">
        <dgm:presLayoutVars>
          <dgm:bulletEnabled val="1"/>
        </dgm:presLayoutVars>
      </dgm:prSet>
      <dgm:spPr/>
    </dgm:pt>
    <dgm:pt modelId="{27D5BEBD-D29C-4457-9AD2-1D99272253D5}" type="pres">
      <dgm:prSet presAssocID="{770F9FFF-56FB-4EC2-ABD9-D04A8544873B}" presName="childNode1tx" presStyleLbl="bgAcc1" presStyleIdx="0" presStyleCnt="3">
        <dgm:presLayoutVars>
          <dgm:bulletEnabled val="1"/>
        </dgm:presLayoutVars>
      </dgm:prSet>
      <dgm:spPr/>
    </dgm:pt>
    <dgm:pt modelId="{9A767C13-1F61-45CE-B825-2E05664915EC}" type="pres">
      <dgm:prSet presAssocID="{770F9FFF-56FB-4EC2-ABD9-D04A8544873B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921EA1C8-256A-4C09-B31A-2C4793CADA28}" type="pres">
      <dgm:prSet presAssocID="{770F9FFF-56FB-4EC2-ABD9-D04A8544873B}" presName="connSite1" presStyleCnt="0"/>
      <dgm:spPr/>
    </dgm:pt>
    <dgm:pt modelId="{27D81030-FA4C-4911-9667-825D670F61A6}" type="pres">
      <dgm:prSet presAssocID="{FB305B10-4D81-4647-85AD-0B99087AFB00}" presName="Name9" presStyleLbl="sibTrans2D1" presStyleIdx="0" presStyleCnt="2"/>
      <dgm:spPr/>
    </dgm:pt>
    <dgm:pt modelId="{65FC8FFF-E0E1-4C0D-A5BF-0CFDC0F69ED6}" type="pres">
      <dgm:prSet presAssocID="{3AA65C8D-D5B4-4C21-B9FF-BC2AB5878301}" presName="composite2" presStyleCnt="0"/>
      <dgm:spPr/>
    </dgm:pt>
    <dgm:pt modelId="{946ABA7E-54A1-405B-BB47-5E6E45620D67}" type="pres">
      <dgm:prSet presAssocID="{3AA65C8D-D5B4-4C21-B9FF-BC2AB5878301}" presName="dummyNode2" presStyleLbl="node1" presStyleIdx="0" presStyleCnt="3"/>
      <dgm:spPr/>
    </dgm:pt>
    <dgm:pt modelId="{00AAD97E-0976-4D9E-9585-5B7B139A78BD}" type="pres">
      <dgm:prSet presAssocID="{3AA65C8D-D5B4-4C21-B9FF-BC2AB5878301}" presName="childNode2" presStyleLbl="bgAcc1" presStyleIdx="1" presStyleCnt="3">
        <dgm:presLayoutVars>
          <dgm:bulletEnabled val="1"/>
        </dgm:presLayoutVars>
      </dgm:prSet>
      <dgm:spPr/>
    </dgm:pt>
    <dgm:pt modelId="{E54F0F01-25ED-4F87-96DC-98BDF91BB8FA}" type="pres">
      <dgm:prSet presAssocID="{3AA65C8D-D5B4-4C21-B9FF-BC2AB5878301}" presName="childNode2tx" presStyleLbl="bgAcc1" presStyleIdx="1" presStyleCnt="3">
        <dgm:presLayoutVars>
          <dgm:bulletEnabled val="1"/>
        </dgm:presLayoutVars>
      </dgm:prSet>
      <dgm:spPr/>
    </dgm:pt>
    <dgm:pt modelId="{82C88DE4-0F62-4D70-80FC-E21402CD51BD}" type="pres">
      <dgm:prSet presAssocID="{3AA65C8D-D5B4-4C21-B9FF-BC2AB5878301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664A7B29-251E-46D2-A87E-D4506707C4D1}" type="pres">
      <dgm:prSet presAssocID="{3AA65C8D-D5B4-4C21-B9FF-BC2AB5878301}" presName="connSite2" presStyleCnt="0"/>
      <dgm:spPr/>
    </dgm:pt>
    <dgm:pt modelId="{F75DFC11-CA7A-4BBA-A344-4EFC1AB2F522}" type="pres">
      <dgm:prSet presAssocID="{B9582D98-5717-4E80-B846-588162DC196B}" presName="Name18" presStyleLbl="sibTrans2D1" presStyleIdx="1" presStyleCnt="2"/>
      <dgm:spPr/>
    </dgm:pt>
    <dgm:pt modelId="{039184DA-D03E-449E-95D1-45E45F6DB49A}" type="pres">
      <dgm:prSet presAssocID="{FE9C5783-9409-4EC1-A3C0-ED4572129484}" presName="composite1" presStyleCnt="0"/>
      <dgm:spPr/>
    </dgm:pt>
    <dgm:pt modelId="{71A05599-F549-4408-921B-99B72B50845E}" type="pres">
      <dgm:prSet presAssocID="{FE9C5783-9409-4EC1-A3C0-ED4572129484}" presName="dummyNode1" presStyleLbl="node1" presStyleIdx="1" presStyleCnt="3"/>
      <dgm:spPr/>
    </dgm:pt>
    <dgm:pt modelId="{E9005D0B-D27C-4F82-8732-64B0D841F5A9}" type="pres">
      <dgm:prSet presAssocID="{FE9C5783-9409-4EC1-A3C0-ED4572129484}" presName="childNode1" presStyleLbl="bgAcc1" presStyleIdx="2" presStyleCnt="3">
        <dgm:presLayoutVars>
          <dgm:bulletEnabled val="1"/>
        </dgm:presLayoutVars>
      </dgm:prSet>
      <dgm:spPr/>
    </dgm:pt>
    <dgm:pt modelId="{21544FE5-9B9F-46C9-B4E5-C3922E12785D}" type="pres">
      <dgm:prSet presAssocID="{FE9C5783-9409-4EC1-A3C0-ED4572129484}" presName="childNode1tx" presStyleLbl="bgAcc1" presStyleIdx="2" presStyleCnt="3">
        <dgm:presLayoutVars>
          <dgm:bulletEnabled val="1"/>
        </dgm:presLayoutVars>
      </dgm:prSet>
      <dgm:spPr/>
    </dgm:pt>
    <dgm:pt modelId="{A605A3AA-8A21-43C8-9C38-7F1A82D30A80}" type="pres">
      <dgm:prSet presAssocID="{FE9C5783-9409-4EC1-A3C0-ED4572129484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8658A6FB-1BE1-466F-AC2C-6D4D4420D92B}" type="pres">
      <dgm:prSet presAssocID="{FE9C5783-9409-4EC1-A3C0-ED4572129484}" presName="connSite1" presStyleCnt="0"/>
      <dgm:spPr/>
    </dgm:pt>
  </dgm:ptLst>
  <dgm:cxnLst>
    <dgm:cxn modelId="{9C799C09-674F-4B19-97D6-85B659041D9F}" type="presOf" srcId="{BA39C888-5BD6-4DA6-816D-DCD053C6ACB1}" destId="{21544FE5-9B9F-46C9-B4E5-C3922E12785D}" srcOrd="1" destOrd="0" presId="urn:microsoft.com/office/officeart/2005/8/layout/hProcess4"/>
    <dgm:cxn modelId="{7CD6C40F-C5DD-4556-8E4F-8C93BBD9FD6F}" type="presOf" srcId="{6E29461D-5B3E-432D-844D-560036E7A5BC}" destId="{69E06010-0348-48B2-A923-F4251A041706}" srcOrd="0" destOrd="0" presId="urn:microsoft.com/office/officeart/2005/8/layout/hProcess4"/>
    <dgm:cxn modelId="{75C7E32E-827F-4E1C-84A4-5BC374F4C526}" type="presOf" srcId="{FE9C5783-9409-4EC1-A3C0-ED4572129484}" destId="{A605A3AA-8A21-43C8-9C38-7F1A82D30A80}" srcOrd="0" destOrd="0" presId="urn:microsoft.com/office/officeart/2005/8/layout/hProcess4"/>
    <dgm:cxn modelId="{82F9A472-FD84-44C1-93B9-ACAB719B51C3}" type="presOf" srcId="{770F9FFF-56FB-4EC2-ABD9-D04A8544873B}" destId="{9A767C13-1F61-45CE-B825-2E05664915EC}" srcOrd="0" destOrd="0" presId="urn:microsoft.com/office/officeart/2005/8/layout/hProcess4"/>
    <dgm:cxn modelId="{F3952659-1A57-4CF8-BCD5-02DC5E8EF622}" srcId="{6E29461D-5B3E-432D-844D-560036E7A5BC}" destId="{FE9C5783-9409-4EC1-A3C0-ED4572129484}" srcOrd="2" destOrd="0" parTransId="{E836A164-BFD4-48FC-91C8-D7D1642BD609}" sibTransId="{D5D0EC9A-20E3-436D-B47A-95BC63F353C7}"/>
    <dgm:cxn modelId="{03AC137E-64AA-4445-B8F5-B0947E2967ED}" srcId="{3AA65C8D-D5B4-4C21-B9FF-BC2AB5878301}" destId="{A4DF5F1A-A6B8-44B0-88A5-C9C48C777797}" srcOrd="1" destOrd="0" parTransId="{0C648525-B104-463D-A95B-3D78AE43D116}" sibTransId="{5EC4DF83-A531-4D85-BE4D-3EBDAD9D683D}"/>
    <dgm:cxn modelId="{4C2A1094-594B-4A2C-A442-8B0A815910CB}" type="presOf" srcId="{FB305B10-4D81-4647-85AD-0B99087AFB00}" destId="{27D81030-FA4C-4911-9667-825D670F61A6}" srcOrd="0" destOrd="0" presId="urn:microsoft.com/office/officeart/2005/8/layout/hProcess4"/>
    <dgm:cxn modelId="{12B906A3-69A9-46E5-9508-BC3D1BC84424}" type="presOf" srcId="{A4DF5F1A-A6B8-44B0-88A5-C9C48C777797}" destId="{00AAD97E-0976-4D9E-9585-5B7B139A78BD}" srcOrd="0" destOrd="1" presId="urn:microsoft.com/office/officeart/2005/8/layout/hProcess4"/>
    <dgm:cxn modelId="{D4D8F1A6-8894-43AC-BB8E-747F3B9CC22F}" type="presOf" srcId="{F6BB5E37-64FD-42EE-8E20-882819B98499}" destId="{E54F0F01-25ED-4F87-96DC-98BDF91BB8FA}" srcOrd="1" destOrd="0" presId="urn:microsoft.com/office/officeart/2005/8/layout/hProcess4"/>
    <dgm:cxn modelId="{9BA9F1B2-EE63-4E4E-8A06-45ABCA1439DC}" type="presOf" srcId="{A4DF5F1A-A6B8-44B0-88A5-C9C48C777797}" destId="{E54F0F01-25ED-4F87-96DC-98BDF91BB8FA}" srcOrd="1" destOrd="1" presId="urn:microsoft.com/office/officeart/2005/8/layout/hProcess4"/>
    <dgm:cxn modelId="{72653BB9-ED2E-4F0C-91BC-318A9CDE8188}" type="presOf" srcId="{3AA65C8D-D5B4-4C21-B9FF-BC2AB5878301}" destId="{82C88DE4-0F62-4D70-80FC-E21402CD51BD}" srcOrd="0" destOrd="0" presId="urn:microsoft.com/office/officeart/2005/8/layout/hProcess4"/>
    <dgm:cxn modelId="{4A6058CF-D4C3-4E12-8213-3EFEB9289112}" srcId="{6E29461D-5B3E-432D-844D-560036E7A5BC}" destId="{770F9FFF-56FB-4EC2-ABD9-D04A8544873B}" srcOrd="0" destOrd="0" parTransId="{16AD35CC-387E-42A5-BD0C-5C1EAA2DD263}" sibTransId="{FB305B10-4D81-4647-85AD-0B99087AFB00}"/>
    <dgm:cxn modelId="{BAB489D0-771E-4DAC-A6BD-791472705B87}" type="presOf" srcId="{F6BB5E37-64FD-42EE-8E20-882819B98499}" destId="{00AAD97E-0976-4D9E-9585-5B7B139A78BD}" srcOrd="0" destOrd="0" presId="urn:microsoft.com/office/officeart/2005/8/layout/hProcess4"/>
    <dgm:cxn modelId="{587D74D2-E74C-409A-BB71-0BDA5E7B3AFF}" srcId="{6E29461D-5B3E-432D-844D-560036E7A5BC}" destId="{3AA65C8D-D5B4-4C21-B9FF-BC2AB5878301}" srcOrd="1" destOrd="0" parTransId="{E5CCAC71-5702-4F1B-9496-F08B5E148470}" sibTransId="{B9582D98-5717-4E80-B846-588162DC196B}"/>
    <dgm:cxn modelId="{74E13BD6-4B75-4CA8-B199-0AB87B0E64DD}" type="presOf" srcId="{BA39C888-5BD6-4DA6-816D-DCD053C6ACB1}" destId="{E9005D0B-D27C-4F82-8732-64B0D841F5A9}" srcOrd="0" destOrd="0" presId="urn:microsoft.com/office/officeart/2005/8/layout/hProcess4"/>
    <dgm:cxn modelId="{CDF448D6-2F5B-4570-B8C2-3A22118F7158}" type="presOf" srcId="{BD9F7A46-852B-4883-BAA8-DAFB6D279010}" destId="{9302CA0F-63F5-4BFA-94E2-64D5A33FFE35}" srcOrd="0" destOrd="0" presId="urn:microsoft.com/office/officeart/2005/8/layout/hProcess4"/>
    <dgm:cxn modelId="{B202ACD8-90CA-4E12-AA4B-FA30FDDD145B}" srcId="{FE9C5783-9409-4EC1-A3C0-ED4572129484}" destId="{BA39C888-5BD6-4DA6-816D-DCD053C6ACB1}" srcOrd="0" destOrd="0" parTransId="{4A5B1788-AF11-45CD-A3CD-0D348F820D07}" sibTransId="{7B006F8C-A0FA-46A8-B21E-58A782D7A7C3}"/>
    <dgm:cxn modelId="{434C49E2-9DD6-412B-89D8-662AC18DDF91}" srcId="{770F9FFF-56FB-4EC2-ABD9-D04A8544873B}" destId="{BD9F7A46-852B-4883-BAA8-DAFB6D279010}" srcOrd="0" destOrd="0" parTransId="{24A79F3D-6FEA-47AF-A4CA-AB74F63D63EF}" sibTransId="{A7E17D51-BB5B-4B99-8D7D-375ED5E6D729}"/>
    <dgm:cxn modelId="{C675E1E9-5249-4042-A108-8E4CAD0A886B}" type="presOf" srcId="{BD9F7A46-852B-4883-BAA8-DAFB6D279010}" destId="{27D5BEBD-D29C-4457-9AD2-1D99272253D5}" srcOrd="1" destOrd="0" presId="urn:microsoft.com/office/officeart/2005/8/layout/hProcess4"/>
    <dgm:cxn modelId="{30DD39EF-4246-4694-8990-3C6A4C74EB80}" type="presOf" srcId="{B9582D98-5717-4E80-B846-588162DC196B}" destId="{F75DFC11-CA7A-4BBA-A344-4EFC1AB2F522}" srcOrd="0" destOrd="0" presId="urn:microsoft.com/office/officeart/2005/8/layout/hProcess4"/>
    <dgm:cxn modelId="{04F202F6-B47C-41EF-8255-95560925C03B}" srcId="{3AA65C8D-D5B4-4C21-B9FF-BC2AB5878301}" destId="{F6BB5E37-64FD-42EE-8E20-882819B98499}" srcOrd="0" destOrd="0" parTransId="{83142AD5-7DFD-464E-9FC0-8B9C69AD56B9}" sibTransId="{0F68AF41-8BC4-4F3B-AE1A-EA1D948DC128}"/>
    <dgm:cxn modelId="{2D5267D2-8B80-4E74-832D-4FC7C663E348}" type="presParOf" srcId="{69E06010-0348-48B2-A923-F4251A041706}" destId="{105081F1-6205-4A85-BCAB-8A5170A85FB9}" srcOrd="0" destOrd="0" presId="urn:microsoft.com/office/officeart/2005/8/layout/hProcess4"/>
    <dgm:cxn modelId="{AA490502-4D9A-4C55-B989-D867F5DAE597}" type="presParOf" srcId="{69E06010-0348-48B2-A923-F4251A041706}" destId="{BBB49F4C-3D56-4044-AF07-E37C8C516DB9}" srcOrd="1" destOrd="0" presId="urn:microsoft.com/office/officeart/2005/8/layout/hProcess4"/>
    <dgm:cxn modelId="{F8FC0DC1-56D6-4E52-95EC-E380593C2A5E}" type="presParOf" srcId="{69E06010-0348-48B2-A923-F4251A041706}" destId="{11B6797F-1178-4B8D-840D-2A673B79AAE5}" srcOrd="2" destOrd="0" presId="urn:microsoft.com/office/officeart/2005/8/layout/hProcess4"/>
    <dgm:cxn modelId="{5D824D1F-F14D-4D14-A1C7-34EA13957213}" type="presParOf" srcId="{11B6797F-1178-4B8D-840D-2A673B79AAE5}" destId="{D0E63316-8DE3-4029-BD6F-A62A4DC0EAC1}" srcOrd="0" destOrd="0" presId="urn:microsoft.com/office/officeart/2005/8/layout/hProcess4"/>
    <dgm:cxn modelId="{E501F1CF-F468-41AC-9C29-2D6352884281}" type="presParOf" srcId="{D0E63316-8DE3-4029-BD6F-A62A4DC0EAC1}" destId="{BE08B04A-B8E2-4AA7-A8AE-BF4D61893E95}" srcOrd="0" destOrd="0" presId="urn:microsoft.com/office/officeart/2005/8/layout/hProcess4"/>
    <dgm:cxn modelId="{F6DDE51E-81A5-414B-8171-52E5DED6448F}" type="presParOf" srcId="{D0E63316-8DE3-4029-BD6F-A62A4DC0EAC1}" destId="{9302CA0F-63F5-4BFA-94E2-64D5A33FFE35}" srcOrd="1" destOrd="0" presId="urn:microsoft.com/office/officeart/2005/8/layout/hProcess4"/>
    <dgm:cxn modelId="{1E8AF6AE-F4EF-4FB6-A0FF-B5A035374D21}" type="presParOf" srcId="{D0E63316-8DE3-4029-BD6F-A62A4DC0EAC1}" destId="{27D5BEBD-D29C-4457-9AD2-1D99272253D5}" srcOrd="2" destOrd="0" presId="urn:microsoft.com/office/officeart/2005/8/layout/hProcess4"/>
    <dgm:cxn modelId="{11FE1A66-33C1-4120-8533-F008E2F04365}" type="presParOf" srcId="{D0E63316-8DE3-4029-BD6F-A62A4DC0EAC1}" destId="{9A767C13-1F61-45CE-B825-2E05664915EC}" srcOrd="3" destOrd="0" presId="urn:microsoft.com/office/officeart/2005/8/layout/hProcess4"/>
    <dgm:cxn modelId="{9B52DABD-DD1D-4238-A1E2-6F850A0E4A3D}" type="presParOf" srcId="{D0E63316-8DE3-4029-BD6F-A62A4DC0EAC1}" destId="{921EA1C8-256A-4C09-B31A-2C4793CADA28}" srcOrd="4" destOrd="0" presId="urn:microsoft.com/office/officeart/2005/8/layout/hProcess4"/>
    <dgm:cxn modelId="{50349312-2535-46A6-AD8D-5C1ACDDB2B00}" type="presParOf" srcId="{11B6797F-1178-4B8D-840D-2A673B79AAE5}" destId="{27D81030-FA4C-4911-9667-825D670F61A6}" srcOrd="1" destOrd="0" presId="urn:microsoft.com/office/officeart/2005/8/layout/hProcess4"/>
    <dgm:cxn modelId="{F48CDF03-0890-4767-A7BA-34FC45D07CB8}" type="presParOf" srcId="{11B6797F-1178-4B8D-840D-2A673B79AAE5}" destId="{65FC8FFF-E0E1-4C0D-A5BF-0CFDC0F69ED6}" srcOrd="2" destOrd="0" presId="urn:microsoft.com/office/officeart/2005/8/layout/hProcess4"/>
    <dgm:cxn modelId="{5FEF9FF7-3D28-49AB-BE12-C5651B35362E}" type="presParOf" srcId="{65FC8FFF-E0E1-4C0D-A5BF-0CFDC0F69ED6}" destId="{946ABA7E-54A1-405B-BB47-5E6E45620D67}" srcOrd="0" destOrd="0" presId="urn:microsoft.com/office/officeart/2005/8/layout/hProcess4"/>
    <dgm:cxn modelId="{0C85B445-C81C-426D-8B77-7E3ED27B6D41}" type="presParOf" srcId="{65FC8FFF-E0E1-4C0D-A5BF-0CFDC0F69ED6}" destId="{00AAD97E-0976-4D9E-9585-5B7B139A78BD}" srcOrd="1" destOrd="0" presId="urn:microsoft.com/office/officeart/2005/8/layout/hProcess4"/>
    <dgm:cxn modelId="{B17138F2-96D7-472B-A0C7-62973287567A}" type="presParOf" srcId="{65FC8FFF-E0E1-4C0D-A5BF-0CFDC0F69ED6}" destId="{E54F0F01-25ED-4F87-96DC-98BDF91BB8FA}" srcOrd="2" destOrd="0" presId="urn:microsoft.com/office/officeart/2005/8/layout/hProcess4"/>
    <dgm:cxn modelId="{B411D80D-2309-41F3-BC17-AD2DBF946D21}" type="presParOf" srcId="{65FC8FFF-E0E1-4C0D-A5BF-0CFDC0F69ED6}" destId="{82C88DE4-0F62-4D70-80FC-E21402CD51BD}" srcOrd="3" destOrd="0" presId="urn:microsoft.com/office/officeart/2005/8/layout/hProcess4"/>
    <dgm:cxn modelId="{D23513EB-E86B-4133-BF40-B02DC372F2F5}" type="presParOf" srcId="{65FC8FFF-E0E1-4C0D-A5BF-0CFDC0F69ED6}" destId="{664A7B29-251E-46D2-A87E-D4506707C4D1}" srcOrd="4" destOrd="0" presId="urn:microsoft.com/office/officeart/2005/8/layout/hProcess4"/>
    <dgm:cxn modelId="{FBE84831-0C00-4BE0-823C-59EA44A8823C}" type="presParOf" srcId="{11B6797F-1178-4B8D-840D-2A673B79AAE5}" destId="{F75DFC11-CA7A-4BBA-A344-4EFC1AB2F522}" srcOrd="3" destOrd="0" presId="urn:microsoft.com/office/officeart/2005/8/layout/hProcess4"/>
    <dgm:cxn modelId="{DB0235B8-E177-4F39-B215-A2712BC06911}" type="presParOf" srcId="{11B6797F-1178-4B8D-840D-2A673B79AAE5}" destId="{039184DA-D03E-449E-95D1-45E45F6DB49A}" srcOrd="4" destOrd="0" presId="urn:microsoft.com/office/officeart/2005/8/layout/hProcess4"/>
    <dgm:cxn modelId="{C293ACE6-4F98-40BE-A429-88DA6EE73F16}" type="presParOf" srcId="{039184DA-D03E-449E-95D1-45E45F6DB49A}" destId="{71A05599-F549-4408-921B-99B72B50845E}" srcOrd="0" destOrd="0" presId="urn:microsoft.com/office/officeart/2005/8/layout/hProcess4"/>
    <dgm:cxn modelId="{3EEA14C2-C6B9-4FE7-AD97-0566FD11F5CC}" type="presParOf" srcId="{039184DA-D03E-449E-95D1-45E45F6DB49A}" destId="{E9005D0B-D27C-4F82-8732-64B0D841F5A9}" srcOrd="1" destOrd="0" presId="urn:microsoft.com/office/officeart/2005/8/layout/hProcess4"/>
    <dgm:cxn modelId="{24BB9495-325E-4B30-B860-DD11B7C77BC7}" type="presParOf" srcId="{039184DA-D03E-449E-95D1-45E45F6DB49A}" destId="{21544FE5-9B9F-46C9-B4E5-C3922E12785D}" srcOrd="2" destOrd="0" presId="urn:microsoft.com/office/officeart/2005/8/layout/hProcess4"/>
    <dgm:cxn modelId="{CC520144-937D-4E54-AF4E-1656ECF081D8}" type="presParOf" srcId="{039184DA-D03E-449E-95D1-45E45F6DB49A}" destId="{A605A3AA-8A21-43C8-9C38-7F1A82D30A80}" srcOrd="3" destOrd="0" presId="urn:microsoft.com/office/officeart/2005/8/layout/hProcess4"/>
    <dgm:cxn modelId="{BE7F2650-F01E-4464-8D98-1815185FA830}" type="presParOf" srcId="{039184DA-D03E-449E-95D1-45E45F6DB49A}" destId="{8658A6FB-1BE1-466F-AC2C-6D4D4420D92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2CA0F-63F5-4BFA-94E2-64D5A33FFE35}">
      <dsp:nvSpPr>
        <dsp:cNvPr id="0" name=""/>
        <dsp:cNvSpPr/>
      </dsp:nvSpPr>
      <dsp:spPr>
        <a:xfrm>
          <a:off x="1669" y="922062"/>
          <a:ext cx="1668314" cy="13760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 have contributed to my field</a:t>
          </a:r>
        </a:p>
      </dsp:txBody>
      <dsp:txXfrm>
        <a:off x="33335" y="953728"/>
        <a:ext cx="1604982" cy="1017818"/>
      </dsp:txXfrm>
    </dsp:sp>
    <dsp:sp modelId="{27D81030-FA4C-4911-9667-825D670F61A6}">
      <dsp:nvSpPr>
        <dsp:cNvPr id="0" name=""/>
        <dsp:cNvSpPr/>
      </dsp:nvSpPr>
      <dsp:spPr>
        <a:xfrm>
          <a:off x="942410" y="1261248"/>
          <a:ext cx="1822906" cy="1822906"/>
        </a:xfrm>
        <a:prstGeom prst="leftCircularArrow">
          <a:avLst>
            <a:gd name="adj1" fmla="val 3062"/>
            <a:gd name="adj2" fmla="val 376014"/>
            <a:gd name="adj3" fmla="val 2151525"/>
            <a:gd name="adj4" fmla="val 9024489"/>
            <a:gd name="adj5" fmla="val 357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67C13-1F61-45CE-B825-2E05664915EC}">
      <dsp:nvSpPr>
        <dsp:cNvPr id="0" name=""/>
        <dsp:cNvSpPr/>
      </dsp:nvSpPr>
      <dsp:spPr>
        <a:xfrm>
          <a:off x="372405" y="2003213"/>
          <a:ext cx="1482945" cy="589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Claim</a:t>
          </a:r>
        </a:p>
      </dsp:txBody>
      <dsp:txXfrm>
        <a:off x="389677" y="2020485"/>
        <a:ext cx="1448401" cy="555174"/>
      </dsp:txXfrm>
    </dsp:sp>
    <dsp:sp modelId="{00AAD97E-0976-4D9E-9585-5B7B139A78BD}">
      <dsp:nvSpPr>
        <dsp:cNvPr id="0" name=""/>
        <dsp:cNvSpPr/>
      </dsp:nvSpPr>
      <dsp:spPr>
        <a:xfrm>
          <a:off x="2121158" y="922062"/>
          <a:ext cx="1668314" cy="13760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What I did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Data</a:t>
          </a:r>
        </a:p>
      </dsp:txBody>
      <dsp:txXfrm>
        <a:off x="2152824" y="1248587"/>
        <a:ext cx="1604982" cy="1017818"/>
      </dsp:txXfrm>
    </dsp:sp>
    <dsp:sp modelId="{F75DFC11-CA7A-4BBA-A344-4EFC1AB2F522}">
      <dsp:nvSpPr>
        <dsp:cNvPr id="0" name=""/>
        <dsp:cNvSpPr/>
      </dsp:nvSpPr>
      <dsp:spPr>
        <a:xfrm>
          <a:off x="3047996" y="82027"/>
          <a:ext cx="2036079" cy="2036079"/>
        </a:xfrm>
        <a:prstGeom prst="circularArrow">
          <a:avLst>
            <a:gd name="adj1" fmla="val 2742"/>
            <a:gd name="adj2" fmla="val 334125"/>
            <a:gd name="adj3" fmla="val 19490364"/>
            <a:gd name="adj4" fmla="val 12575511"/>
            <a:gd name="adj5" fmla="val 319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C88DE4-0F62-4D70-80FC-E21402CD51BD}">
      <dsp:nvSpPr>
        <dsp:cNvPr id="0" name=""/>
        <dsp:cNvSpPr/>
      </dsp:nvSpPr>
      <dsp:spPr>
        <a:xfrm>
          <a:off x="2491895" y="627203"/>
          <a:ext cx="1482945" cy="589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Evidence</a:t>
          </a:r>
        </a:p>
      </dsp:txBody>
      <dsp:txXfrm>
        <a:off x="2509167" y="644475"/>
        <a:ext cx="1448401" cy="555174"/>
      </dsp:txXfrm>
    </dsp:sp>
    <dsp:sp modelId="{E9005D0B-D27C-4F82-8732-64B0D841F5A9}">
      <dsp:nvSpPr>
        <dsp:cNvPr id="0" name=""/>
        <dsp:cNvSpPr/>
      </dsp:nvSpPr>
      <dsp:spPr>
        <a:xfrm>
          <a:off x="4240648" y="922062"/>
          <a:ext cx="1668314" cy="13760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What it means</a:t>
          </a:r>
        </a:p>
      </dsp:txBody>
      <dsp:txXfrm>
        <a:off x="4272314" y="953728"/>
        <a:ext cx="1604982" cy="1017818"/>
      </dsp:txXfrm>
    </dsp:sp>
    <dsp:sp modelId="{A605A3AA-8A21-43C8-9C38-7F1A82D30A80}">
      <dsp:nvSpPr>
        <dsp:cNvPr id="0" name=""/>
        <dsp:cNvSpPr/>
      </dsp:nvSpPr>
      <dsp:spPr>
        <a:xfrm>
          <a:off x="4611384" y="2003213"/>
          <a:ext cx="1482945" cy="589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Reasoning</a:t>
          </a:r>
        </a:p>
      </dsp:txBody>
      <dsp:txXfrm>
        <a:off x="4628656" y="2020485"/>
        <a:ext cx="1448401" cy="555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B4F2-3380-4A44-A5E9-F416A5D716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1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4F02-18B5-483B-AA05-4973C3835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C00-52A3-4634-97A7-33A6B93AD3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C53E-DEFC-410B-A9E9-7968887D9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C3EB-7D01-492E-9D45-0A71A6C3E7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F049-9833-4F07-9613-6B3FF36BB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181-0CA1-43B7-B4F8-F978D6B95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35FE-C12F-480B-A31D-9803CC27E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0EF-0198-4198-91C7-5EE767AC2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510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CFA4-90A6-45EB-846F-B957A0ABF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C5CA-A74D-4DF5-9A16-798D753DA6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7BE3D6-3A94-4762-89AC-D0E39908F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3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4.tmp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5.tmp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6.tmp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7.tmp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6.m4a"/><Relationship Id="rId7" Type="http://schemas.openxmlformats.org/officeDocument/2006/relationships/diagramQuickStyle" Target="../diagrams/quickStyle1.xml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Chapter 3</a:t>
            </a:r>
            <a:br>
              <a:rPr lang="en-US" dirty="0"/>
            </a:br>
            <a:r>
              <a:rPr lang="en-US" sz="4000" dirty="0"/>
              <a:t>Argument structure of research articles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17B961-E3AA-4293-A8F1-DEB777804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100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Component claims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3.3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D8603E-35F9-4904-82CF-319BCF558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0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2430">
        <p:circle/>
      </p:transition>
    </mc:Choice>
    <mc:Fallback>
      <p:transition spd="slow" advTm="1243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38D71-CEC1-485D-BAE6-C6237679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 Component Claims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1540E-E169-42FB-B300-698133AF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D3F8F68-D7A2-49CB-9466-BB83D57EF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8" y="2259825"/>
            <a:ext cx="6877163" cy="3683787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CD8DE4-8ECD-4F41-A82A-1D81D88A6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26339"/>
      </p:ext>
    </p:extLst>
  </p:cSld>
  <p:clrMapOvr>
    <a:masterClrMapping/>
  </p:clrMapOvr>
  <p:transition advTm="111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F4A40-57E2-4C1A-929D-5C0BE9044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 Component Claims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1C442-57A9-49FA-A237-0430F2B8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4BA0BF-EDBE-43CE-9113-2B50C600D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45" y="1966913"/>
            <a:ext cx="5115110" cy="4389437"/>
          </a:xfrm>
        </p:spPr>
      </p:pic>
      <p:sp>
        <p:nvSpPr>
          <p:cNvPr id="9" name="4-Point Star 4">
            <a:extLst>
              <a:ext uri="{FF2B5EF4-FFF2-40B4-BE49-F238E27FC236}">
                <a16:creationId xmlns:a16="http://schemas.microsoft.com/office/drawing/2014/main" id="{91F2326D-D44C-4EDE-A600-5DDF35B210BA}"/>
              </a:ext>
            </a:extLst>
          </p:cNvPr>
          <p:cNvSpPr/>
          <p:nvPr/>
        </p:nvSpPr>
        <p:spPr>
          <a:xfrm>
            <a:off x="1582615" y="2969701"/>
            <a:ext cx="508394" cy="505361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4">
            <a:extLst>
              <a:ext uri="{FF2B5EF4-FFF2-40B4-BE49-F238E27FC236}">
                <a16:creationId xmlns:a16="http://schemas.microsoft.com/office/drawing/2014/main" id="{4591B36B-4D55-4735-8643-ABC4DF71294E}"/>
              </a:ext>
            </a:extLst>
          </p:cNvPr>
          <p:cNvSpPr/>
          <p:nvPr/>
        </p:nvSpPr>
        <p:spPr>
          <a:xfrm>
            <a:off x="1611563" y="5779477"/>
            <a:ext cx="508394" cy="505361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B4C35D-97F1-48AD-9D12-E93744918854}"/>
              </a:ext>
            </a:extLst>
          </p:cNvPr>
          <p:cNvSpPr/>
          <p:nvPr/>
        </p:nvSpPr>
        <p:spPr>
          <a:xfrm>
            <a:off x="0" y="3068517"/>
            <a:ext cx="1582615" cy="30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Main claim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836D95-5915-4ACD-AE94-4455B962542C}"/>
              </a:ext>
            </a:extLst>
          </p:cNvPr>
          <p:cNvSpPr/>
          <p:nvPr/>
        </p:nvSpPr>
        <p:spPr>
          <a:xfrm>
            <a:off x="0" y="5879515"/>
            <a:ext cx="1582615" cy="30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Contribution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25AD49-C66E-47BA-B0AE-01451FE7B3E4}"/>
              </a:ext>
            </a:extLst>
          </p:cNvPr>
          <p:cNvSpPr/>
          <p:nvPr/>
        </p:nvSpPr>
        <p:spPr>
          <a:xfrm>
            <a:off x="7133492" y="2403232"/>
            <a:ext cx="1582615" cy="665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did we do this?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1E3A60-5C27-445B-ADDB-9B42AAE94A5F}"/>
              </a:ext>
            </a:extLst>
          </p:cNvPr>
          <p:cNvSpPr/>
          <p:nvPr/>
        </p:nvSpPr>
        <p:spPr>
          <a:xfrm>
            <a:off x="7133492" y="3789484"/>
            <a:ext cx="1582615" cy="665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will we do this?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237529-9CBA-4FA2-B794-1544DEAB825C}"/>
              </a:ext>
            </a:extLst>
          </p:cNvPr>
          <p:cNvSpPr/>
          <p:nvPr/>
        </p:nvSpPr>
        <p:spPr>
          <a:xfrm>
            <a:off x="7133492" y="4970098"/>
            <a:ext cx="1582615" cy="665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did we find out?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83BF03-2708-4EBE-9700-569F3A27BF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628316"/>
      </p:ext>
    </p:extLst>
  </p:cSld>
  <p:clrMapOvr>
    <a:masterClrMapping/>
  </p:clrMapOvr>
  <p:transition advTm="719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8B655-EDDE-4C58-9602-4E8A088D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D00CD-8DAF-42B8-AA18-AAC2AB4D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555C78-8B3D-4A8C-A720-86AD54AA3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6" y="2405202"/>
            <a:ext cx="7192108" cy="3406788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F22373-65C2-46A2-9AEB-5B598577074B}"/>
              </a:ext>
            </a:extLst>
          </p:cNvPr>
          <p:cNvSpPr/>
          <p:nvPr/>
        </p:nvSpPr>
        <p:spPr>
          <a:xfrm>
            <a:off x="975946" y="5811988"/>
            <a:ext cx="3200400" cy="665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Gathered data reliably</a:t>
            </a:r>
          </a:p>
          <a:p>
            <a:pPr algn="ctr"/>
            <a:r>
              <a:rPr lang="en-US" dirty="0"/>
              <a:t>Good explanation for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BADDB7-8233-4EB6-B5DE-5FFB7510F91C}"/>
              </a:ext>
            </a:extLst>
          </p:cNvPr>
          <p:cNvSpPr/>
          <p:nvPr/>
        </p:nvSpPr>
        <p:spPr>
          <a:xfrm>
            <a:off x="4967656" y="5811987"/>
            <a:ext cx="3200400" cy="665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Workable solution</a:t>
            </a:r>
          </a:p>
          <a:p>
            <a:pPr algn="ctr"/>
            <a:r>
              <a:rPr lang="en-US" dirty="0"/>
              <a:t>Better than other solutions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101DA5-2F11-40C1-A535-9C7D6450DC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907819"/>
      </p:ext>
    </p:extLst>
  </p:cSld>
  <p:clrMapOvr>
    <a:masterClrMapping/>
  </p:clrMapOvr>
  <p:transition advTm="901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Supporting claims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3.4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0A1970-A1B5-40A6-AB43-32CC96091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54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335">
        <p:circle/>
      </p:transition>
    </mc:Choice>
    <mc:Fallback>
      <p:transition spd="slow" advTm="533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CB431-1B14-468F-ACE1-10ECE1D62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Supporting Claims: Evidence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D4843-F1E8-4282-870A-0795B98E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8BCC7D-B307-47F6-86A4-41AF39312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2" y="3255215"/>
            <a:ext cx="7500257" cy="1716160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E28D64-A4E0-49A3-956A-BFEAB6F60AE7}"/>
              </a:ext>
            </a:extLst>
          </p:cNvPr>
          <p:cNvSpPr/>
          <p:nvPr/>
        </p:nvSpPr>
        <p:spPr>
          <a:xfrm>
            <a:off x="7388353" y="3611577"/>
            <a:ext cx="1755648" cy="665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Mainly first two divisions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074B34-86BE-4BD7-8123-F7A471E3BA68}"/>
              </a:ext>
            </a:extLst>
          </p:cNvPr>
          <p:cNvSpPr/>
          <p:nvPr/>
        </p:nvSpPr>
        <p:spPr>
          <a:xfrm>
            <a:off x="7388353" y="4295272"/>
            <a:ext cx="1755648" cy="665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Mainly second, third divisions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979F0D-12B3-44D1-8FC4-3332ED7AF0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452682"/>
      </p:ext>
    </p:extLst>
  </p:cSld>
  <p:clrMapOvr>
    <a:masterClrMapping/>
  </p:clrMapOvr>
  <p:transition advTm="621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CB431-1B14-468F-ACE1-10ECE1D62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Supporting Claims: Reasoning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D4843-F1E8-4282-870A-0795B98E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898D44-9370-4A2B-AD53-83A38B00D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2" y="2786065"/>
            <a:ext cx="7640516" cy="2630127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1C12EF-A8F2-4349-AD92-035D669E8D5A}"/>
              </a:ext>
            </a:extLst>
          </p:cNvPr>
          <p:cNvSpPr/>
          <p:nvPr/>
        </p:nvSpPr>
        <p:spPr>
          <a:xfrm>
            <a:off x="3780692" y="5416192"/>
            <a:ext cx="1582615" cy="665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Throughout article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6BD9BF-8BB6-4B04-8989-31C522364C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887499"/>
      </p:ext>
    </p:extLst>
  </p:cSld>
  <p:clrMapOvr>
    <a:masterClrMapping/>
  </p:clrMapOvr>
  <p:transition advTm="244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B5EA9C-C227-4000-BB16-33B4884DAD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3FCA335-36BB-4962-B874-B8000C1FB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3F961-6D2C-4062-9788-9B08D1C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1FE19A-0DB3-4A79-8E57-93B751E1B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3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143">
        <p:circle/>
      </p:transition>
    </mc:Choice>
    <mc:Fallback>
      <p:transition spd="slow" advTm="31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is it important to understand the argument structure of research articles?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implicit claims are commonly made in science and engineering articles?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components are found in most science and engineering writing?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are some components found in different divisions in IMRD and IPTC?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are claims supported in research articles?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A5EB54-85F2-497B-A35A-1F99446CB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3178"/>
      </p:ext>
    </p:extLst>
  </p:cSld>
  <p:clrMapOvr>
    <a:masterClrMapping/>
  </p:clrMapOvr>
  <p:transition advTm="72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5F28-985F-4908-9504-6D46FA54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Exercise 3.1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03BA8-986C-4230-A94B-5118D4B16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for components, which are in each division?</a:t>
            </a:r>
          </a:p>
          <a:p>
            <a:endParaRPr lang="en-US" dirty="0"/>
          </a:p>
          <a:p>
            <a:r>
              <a:rPr lang="en-US" dirty="0"/>
              <a:t>First look – more details on each in later chapters</a:t>
            </a:r>
          </a:p>
          <a:p>
            <a:pPr lvl="1"/>
            <a:r>
              <a:rPr lang="en-US" dirty="0"/>
              <a:t>Framework – harder to find</a:t>
            </a:r>
          </a:p>
          <a:p>
            <a:pPr lvl="1"/>
            <a:r>
              <a:rPr lang="en-US" dirty="0"/>
              <a:t>Often implicit in attitude toward other research, method chosen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D7E66-A12F-4A18-A3B3-BD974EC86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DAC7D0-1070-41B3-8437-62EB1D697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37476"/>
      </p:ext>
    </p:extLst>
  </p:cSld>
  <p:clrMapOvr>
    <a:masterClrMapping/>
  </p:clrMapOvr>
  <p:transition advTm="426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is it important to understand the argument structure of research articles?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implicit claims are commonly made in science and engineering articles?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components are found in most science and engineering writing?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are some components found in different divisions in IMRD and IPTC?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are claims supported in research articles?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046FB45-1AF0-46FC-B145-FB815145A4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285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E1540-176B-468F-A6AD-9E3C65C0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Exercise 3.2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DE7D9-B8D8-4D6F-9C81-966159861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Write a claim</a:t>
            </a:r>
          </a:p>
          <a:p>
            <a:pPr lvl="1"/>
            <a:r>
              <a:rPr lang="en-US" dirty="0"/>
              <a:t>“My articles follow IMRD / IMRaDC / IPTC / IPC”</a:t>
            </a:r>
          </a:p>
          <a:p>
            <a:r>
              <a:rPr lang="en-US" dirty="0"/>
              <a:t>Support the claim</a:t>
            </a:r>
          </a:p>
          <a:p>
            <a:pPr lvl="1"/>
            <a:r>
              <a:rPr lang="en-US" dirty="0"/>
              <a:t>Table showing section titles, division length</a:t>
            </a:r>
          </a:p>
          <a:p>
            <a:pPr lvl="1"/>
            <a:r>
              <a:rPr lang="en-US" dirty="0"/>
              <a:t>Evidence: “As shown in Table 1, …”</a:t>
            </a:r>
          </a:p>
          <a:p>
            <a:pPr lvl="2"/>
            <a:r>
              <a:rPr lang="en-US" dirty="0"/>
              <a:t>Number of sections</a:t>
            </a:r>
          </a:p>
          <a:p>
            <a:pPr lvl="2"/>
            <a:r>
              <a:rPr lang="en-US" dirty="0"/>
              <a:t>Titles of sections</a:t>
            </a:r>
          </a:p>
          <a:p>
            <a:pPr lvl="2"/>
            <a:r>
              <a:rPr lang="en-US" dirty="0"/>
              <a:t>Length of divisions</a:t>
            </a:r>
          </a:p>
          <a:p>
            <a:pPr lvl="2"/>
            <a:r>
              <a:rPr lang="en-US" dirty="0"/>
              <a:t>Location of components by division</a:t>
            </a:r>
          </a:p>
          <a:p>
            <a:pPr lvl="1"/>
            <a:r>
              <a:rPr lang="en-US" dirty="0"/>
              <a:t>Reasoning: “This fits the expected structure”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9A6D7-C6FA-4B28-A5E3-E90F7C69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E777DD-C217-4031-B31F-1E49E5B39E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101248"/>
      </p:ext>
    </p:extLst>
  </p:cSld>
  <p:clrMapOvr>
    <a:masterClrMapping/>
  </p:clrMapOvr>
  <p:transition advTm="798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Argument structure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3.1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B76F7B-6D0F-400A-86A7-A0A2AF1FE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403">
        <p:circle/>
      </p:transition>
    </mc:Choice>
    <mc:Fallback>
      <p:transition spd="slow" advTm="34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81A1-7654-43CD-981B-FB0213B5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E5B25-A971-4DB8-BF70-3DD7D1A0D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Empirical = based on or verifiable by observation </a:t>
            </a:r>
            <a:br>
              <a:rPr lang="en-US" dirty="0"/>
            </a:br>
            <a:r>
              <a:rPr lang="en-US" dirty="0"/>
              <a:t>	(using any of our senses)</a:t>
            </a:r>
            <a:br>
              <a:rPr lang="en-US" dirty="0"/>
            </a:br>
            <a:r>
              <a:rPr lang="en-US" dirty="0"/>
              <a:t>	(not theory or pure logic)</a:t>
            </a:r>
          </a:p>
          <a:p>
            <a:endParaRPr lang="en-US" dirty="0"/>
          </a:p>
          <a:p>
            <a:r>
              <a:rPr lang="en-US" dirty="0"/>
              <a:t>Natural sciences</a:t>
            </a:r>
          </a:p>
          <a:p>
            <a:r>
              <a:rPr lang="en-US" dirty="0"/>
              <a:t>Social sciences</a:t>
            </a:r>
          </a:p>
          <a:p>
            <a:r>
              <a:rPr lang="en-US" dirty="0"/>
              <a:t>Engineering</a:t>
            </a:r>
          </a:p>
          <a:p>
            <a:endParaRPr lang="en-US" dirty="0"/>
          </a:p>
          <a:p>
            <a:r>
              <a:rPr lang="en-US" dirty="0"/>
              <a:t>Not mathematics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73A2B-33E6-427E-A001-C7FF1EDB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9F3A03A-160A-4236-A9E6-B2BD8D6F2F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525333"/>
      </p:ext>
    </p:extLst>
  </p:cSld>
  <p:clrMapOvr>
    <a:masterClrMapping/>
  </p:clrMapOvr>
  <p:transition advTm="347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D8A2-2736-4A5D-8657-22A0B216B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CC35-2E2F-4846-AF6F-ECA162713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Presuppositions: hold to be true, no empirical basis</a:t>
            </a:r>
          </a:p>
          <a:p>
            <a:pPr lvl="1"/>
            <a:r>
              <a:rPr lang="en-US" dirty="0"/>
              <a:t>“The world is real, our senses can detect reality”</a:t>
            </a:r>
          </a:p>
          <a:p>
            <a:r>
              <a:rPr lang="en-US" dirty="0"/>
              <a:t>Evidence: what we observe</a:t>
            </a:r>
          </a:p>
          <a:p>
            <a:pPr lvl="1"/>
            <a:r>
              <a:rPr lang="en-US" dirty="0"/>
              <a:t>“Light is reflecting off a road”</a:t>
            </a:r>
          </a:p>
          <a:p>
            <a:r>
              <a:rPr lang="en-US" dirty="0"/>
              <a:t>Inference: how we interpret what we observe</a:t>
            </a:r>
          </a:p>
          <a:p>
            <a:pPr lvl="1"/>
            <a:r>
              <a:rPr lang="en-US" dirty="0"/>
              <a:t>“The road is wet”</a:t>
            </a:r>
          </a:p>
          <a:p>
            <a:r>
              <a:rPr lang="en-US" dirty="0"/>
              <a:t>Argumentation: how we support our inference</a:t>
            </a:r>
          </a:p>
          <a:p>
            <a:pPr lvl="1"/>
            <a:r>
              <a:rPr lang="en-US" dirty="0"/>
              <a:t>“Light reflects well off water, but not off asphalt”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5FF15-E536-4FD4-BDD4-2FD27B540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98E819-7247-45A6-9EC3-3BC7329B2D70}"/>
              </a:ext>
            </a:extLst>
          </p:cNvPr>
          <p:cNvSpPr/>
          <p:nvPr/>
        </p:nvSpPr>
        <p:spPr>
          <a:xfrm>
            <a:off x="7737228" y="2328633"/>
            <a:ext cx="1406769" cy="4659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Ethics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88CD6D-2B76-4412-8F62-098C2F0A19AD}"/>
              </a:ext>
            </a:extLst>
          </p:cNvPr>
          <p:cNvSpPr/>
          <p:nvPr/>
        </p:nvSpPr>
        <p:spPr>
          <a:xfrm>
            <a:off x="7728436" y="3266019"/>
            <a:ext cx="1406769" cy="4659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Fact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58A76A-AD3B-48C6-AB62-9C00C2F30074}"/>
              </a:ext>
            </a:extLst>
          </p:cNvPr>
          <p:cNvSpPr/>
          <p:nvPr/>
        </p:nvSpPr>
        <p:spPr>
          <a:xfrm>
            <a:off x="7271235" y="4203405"/>
            <a:ext cx="1872762" cy="4659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Explanation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EAA3AA-04BC-4EC6-81F9-F9F9D08AA205}"/>
              </a:ext>
            </a:extLst>
          </p:cNvPr>
          <p:cNvSpPr/>
          <p:nvPr/>
        </p:nvSpPr>
        <p:spPr>
          <a:xfrm>
            <a:off x="7737231" y="5138082"/>
            <a:ext cx="1406769" cy="4659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Reason</a:t>
            </a:r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F6A064D-E0BA-4CC3-AFD7-26318DCF5D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944476"/>
      </p:ext>
    </p:extLst>
  </p:cSld>
  <p:clrMapOvr>
    <a:masterClrMapping/>
  </p:clrMapOvr>
  <p:transition advTm="1082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 Structure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journal articles are written as logical arguments</a:t>
            </a:r>
          </a:p>
          <a:p>
            <a:pPr lvl="1"/>
            <a:r>
              <a:rPr lang="en-US" dirty="0"/>
              <a:t>Make a claim</a:t>
            </a:r>
          </a:p>
          <a:p>
            <a:pPr lvl="1"/>
            <a:r>
              <a:rPr lang="en-US" dirty="0"/>
              <a:t>Provide evidence for that claim</a:t>
            </a:r>
          </a:p>
          <a:p>
            <a:pPr lvl="1"/>
            <a:r>
              <a:rPr lang="en-US" dirty="0"/>
              <a:t>Explain the reasoning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5334000" y="2971800"/>
            <a:ext cx="228600" cy="68580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2991534"/>
            <a:ext cx="178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Support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3E56A6F-440F-41CB-B525-A84ABBC220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5096772"/>
              </p:ext>
            </p:extLst>
          </p:nvPr>
        </p:nvGraphicFramePr>
        <p:xfrm>
          <a:off x="1524000" y="3637864"/>
          <a:ext cx="6096000" cy="3220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8CAD28C-73B6-4666-8D84-12A027BA74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93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1857">
        <p:fade/>
      </p:transition>
    </mc:Choice>
    <mc:Fallback>
      <p:transition spd="med" advTm="618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7" grpId="0"/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Implicit claims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3.2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FAF10D-BF88-40CD-B462-84D2DFE9C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5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794">
        <p:circle/>
      </p:transition>
    </mc:Choice>
    <mc:Fallback>
      <p:transition spd="slow" advTm="479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704088"/>
            <a:ext cx="8569189" cy="1143000"/>
          </a:xfrm>
        </p:spPr>
        <p:txBody>
          <a:bodyPr>
            <a:normAutofit/>
          </a:bodyPr>
          <a:lstStyle/>
          <a:p>
            <a:r>
              <a:rPr lang="en-US" dirty="0"/>
              <a:t>Implicit Claims in Journal Articles</a:t>
            </a:r>
            <a:br>
              <a:rPr lang="en-US" dirty="0"/>
            </a:br>
            <a:r>
              <a:rPr lang="en-US" sz="2000" dirty="0"/>
              <a:t>Figure 3.1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35480"/>
            <a:ext cx="84582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IMRD (science)</a:t>
            </a:r>
          </a:p>
          <a:p>
            <a:pPr marL="0" lvl="0" indent="0">
              <a:buNone/>
            </a:pPr>
            <a:r>
              <a:rPr lang="en-US" dirty="0"/>
              <a:t>1) You have identified an important, unanswered question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2) You have gathered data in a valid, reliable way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3) You have a good explanation for your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Diamond 7"/>
          <p:cNvSpPr/>
          <p:nvPr/>
        </p:nvSpPr>
        <p:spPr>
          <a:xfrm>
            <a:off x="0" y="2408506"/>
            <a:ext cx="548640" cy="54864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</a:t>
            </a:r>
          </a:p>
        </p:txBody>
      </p:sp>
      <p:sp>
        <p:nvSpPr>
          <p:cNvPr id="9" name="Diamond 8"/>
          <p:cNvSpPr/>
          <p:nvPr/>
        </p:nvSpPr>
        <p:spPr>
          <a:xfrm>
            <a:off x="0" y="3352215"/>
            <a:ext cx="548640" cy="54864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</a:t>
            </a:r>
          </a:p>
        </p:txBody>
      </p:sp>
      <p:sp>
        <p:nvSpPr>
          <p:cNvPr id="10" name="Diamond 9"/>
          <p:cNvSpPr/>
          <p:nvPr/>
        </p:nvSpPr>
        <p:spPr>
          <a:xfrm>
            <a:off x="0" y="4838407"/>
            <a:ext cx="548640" cy="54864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</a:t>
            </a:r>
          </a:p>
        </p:txBody>
      </p:sp>
      <p:sp>
        <p:nvSpPr>
          <p:cNvPr id="11" name="Diamond 10"/>
          <p:cNvSpPr/>
          <p:nvPr/>
        </p:nvSpPr>
        <p:spPr>
          <a:xfrm>
            <a:off x="0" y="5387047"/>
            <a:ext cx="548640" cy="54864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" y="4825379"/>
            <a:ext cx="146304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Evidence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8640" y="5391132"/>
            <a:ext cx="146304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Reasoning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108C83-D573-4F99-BD06-9F08FC09E0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156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876">
        <p:fade/>
      </p:transition>
    </mc:Choice>
    <mc:Fallback>
      <p:transition spd="med" advTm="648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78158" cy="1143000"/>
          </a:xfrm>
        </p:spPr>
        <p:txBody>
          <a:bodyPr>
            <a:normAutofit/>
          </a:bodyPr>
          <a:lstStyle/>
          <a:p>
            <a:r>
              <a:rPr lang="en-US" dirty="0"/>
              <a:t>Implicit Claims in Journal Articles</a:t>
            </a:r>
            <a:br>
              <a:rPr lang="en-US" dirty="0"/>
            </a:br>
            <a:r>
              <a:rPr lang="en-US" sz="2000" dirty="0"/>
              <a:t>Figure 3.1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35480"/>
            <a:ext cx="84582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IPTC (engineering)</a:t>
            </a:r>
            <a:endParaRPr lang="en-US" dirty="0"/>
          </a:p>
          <a:p>
            <a:pPr marL="0" lvl="0" indent="0">
              <a:buNone/>
            </a:pPr>
            <a:r>
              <a:rPr lang="en-US" dirty="0"/>
              <a:t>1) You have identified an important, unresolved problem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2) You have designed a workable solution to the problem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3) Your solution is better than other existing solutions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0" y="2405784"/>
            <a:ext cx="548640" cy="54864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</a:t>
            </a:r>
          </a:p>
        </p:txBody>
      </p:sp>
      <p:sp>
        <p:nvSpPr>
          <p:cNvPr id="12" name="Diamond 11"/>
          <p:cNvSpPr/>
          <p:nvPr/>
        </p:nvSpPr>
        <p:spPr>
          <a:xfrm>
            <a:off x="0" y="3354937"/>
            <a:ext cx="548640" cy="54864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</a:t>
            </a:r>
          </a:p>
        </p:txBody>
      </p:sp>
      <p:sp>
        <p:nvSpPr>
          <p:cNvPr id="13" name="Diamond 12"/>
          <p:cNvSpPr/>
          <p:nvPr/>
        </p:nvSpPr>
        <p:spPr>
          <a:xfrm>
            <a:off x="0" y="4304090"/>
            <a:ext cx="548640" cy="54864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</a:t>
            </a: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85030574-2C81-43BF-849E-D5C0F6AA719A}"/>
              </a:ext>
            </a:extLst>
          </p:cNvPr>
          <p:cNvSpPr/>
          <p:nvPr/>
        </p:nvSpPr>
        <p:spPr>
          <a:xfrm>
            <a:off x="0" y="4852730"/>
            <a:ext cx="548640" cy="54864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9E7213-E2F4-4832-8C06-0C8C2212B4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606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169">
        <p:fade/>
      </p:transition>
    </mc:Choice>
    <mc:Fallback>
      <p:transition spd="med" advTm="681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p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6|5.5|4.4|7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1.4|11.5|2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1.4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1.3|14.9|6.1|4.9|6.1|5.2|5|15.9|5.5|7.1|1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3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5.3|8.1|10.2|12.6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3|4.5|7.9|4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4|31.2|2.4|11.3|7.8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|2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|17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474</TotalTime>
  <Words>539</Words>
  <Application>Microsoft Office PowerPoint</Application>
  <PresentationFormat>On-screen Show (4:3)</PresentationFormat>
  <Paragraphs>136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Constantia</vt:lpstr>
      <vt:lpstr>Wingdings 2</vt:lpstr>
      <vt:lpstr>1_Flow</vt:lpstr>
      <vt:lpstr>Chapter 3 Argument structure of research articles</vt:lpstr>
      <vt:lpstr>Goals:</vt:lpstr>
      <vt:lpstr>Argument structure</vt:lpstr>
      <vt:lpstr>Empirical research</vt:lpstr>
      <vt:lpstr>Empirical research</vt:lpstr>
      <vt:lpstr>Argument Structure</vt:lpstr>
      <vt:lpstr>Implicit claims</vt:lpstr>
      <vt:lpstr>Implicit Claims in Journal Articles Figure 3.1</vt:lpstr>
      <vt:lpstr>Implicit Claims in Journal Articles Figure 3.1</vt:lpstr>
      <vt:lpstr>Component claims</vt:lpstr>
      <vt:lpstr>Ten Component Claims</vt:lpstr>
      <vt:lpstr>Ten Component Claims</vt:lpstr>
      <vt:lpstr>Location of Components</vt:lpstr>
      <vt:lpstr>Supporting claims</vt:lpstr>
      <vt:lpstr>Supporting Claims: Evidence</vt:lpstr>
      <vt:lpstr>Supporting Claims: Reasoning</vt:lpstr>
      <vt:lpstr>Evaluate your understanding</vt:lpstr>
      <vt:lpstr>Evaluate your understanding</vt:lpstr>
      <vt:lpstr>Exercise 3.1</vt:lpstr>
      <vt:lpstr>Exercise 3.2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Staking your claim: Chapter 2</dc:title>
  <dc:creator>Gerry Rau</dc:creator>
  <cp:lastModifiedBy>Gerry Rau</cp:lastModifiedBy>
  <cp:revision>21</cp:revision>
  <dcterms:created xsi:type="dcterms:W3CDTF">2019-03-04T02:26:46Z</dcterms:created>
  <dcterms:modified xsi:type="dcterms:W3CDTF">2019-03-15T06:15:44Z</dcterms:modified>
</cp:coreProperties>
</file>